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6" r:id="rId2"/>
    <p:sldId id="294" r:id="rId3"/>
    <p:sldId id="295" r:id="rId4"/>
    <p:sldId id="296" r:id="rId5"/>
    <p:sldId id="297" r:id="rId6"/>
    <p:sldId id="298" r:id="rId7"/>
    <p:sldId id="299" r:id="rId8"/>
    <p:sldId id="300" r:id="rId9"/>
    <p:sldId id="334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319" r:id="rId28"/>
    <p:sldId id="320" r:id="rId29"/>
    <p:sldId id="321" r:id="rId30"/>
    <p:sldId id="322" r:id="rId31"/>
    <p:sldId id="323" r:id="rId32"/>
    <p:sldId id="324" r:id="rId33"/>
    <p:sldId id="325" r:id="rId34"/>
    <p:sldId id="327" r:id="rId35"/>
    <p:sldId id="328" r:id="rId36"/>
    <p:sldId id="329" r:id="rId37"/>
    <p:sldId id="330" r:id="rId38"/>
    <p:sldId id="331" r:id="rId39"/>
  </p:sldIdLst>
  <p:sldSz cx="9144000" cy="6858000" type="screen4x3"/>
  <p:notesSz cx="6858000" cy="9144000"/>
  <p:custDataLst>
    <p:tags r:id="rId4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86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AE2148-BCE1-4B30-8692-00565D17DA07}" type="doc">
      <dgm:prSet loTypeId="urn:microsoft.com/office/officeart/2005/8/layout/arrow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FFE726A-5C88-4FA0-B315-2FA12AA59A37}">
      <dgm:prSet phldrT="[Text]"/>
      <dgm:spPr>
        <a:solidFill>
          <a:srgbClr val="FF0000"/>
        </a:solidFill>
      </dgm:spPr>
      <dgm:t>
        <a:bodyPr/>
        <a:lstStyle/>
        <a:p>
          <a:r>
            <a:rPr lang="sr-Latn-CS" dirty="0" smtClean="0"/>
            <a:t>Proizvodnja toplote</a:t>
          </a:r>
          <a:endParaRPr lang="en-US" dirty="0"/>
        </a:p>
      </dgm:t>
    </dgm:pt>
    <dgm:pt modelId="{E6D355B0-8EE2-4922-8414-E7A726AF754C}" type="parTrans" cxnId="{5A18CBE7-3DE5-430B-9460-5427020A0C1A}">
      <dgm:prSet/>
      <dgm:spPr/>
      <dgm:t>
        <a:bodyPr/>
        <a:lstStyle/>
        <a:p>
          <a:endParaRPr lang="en-US"/>
        </a:p>
      </dgm:t>
    </dgm:pt>
    <dgm:pt modelId="{4CFCCDDF-93D1-4057-8E1A-1E25789A9B7D}" type="sibTrans" cxnId="{5A18CBE7-3DE5-430B-9460-5427020A0C1A}">
      <dgm:prSet/>
      <dgm:spPr/>
      <dgm:t>
        <a:bodyPr/>
        <a:lstStyle/>
        <a:p>
          <a:endParaRPr lang="en-US"/>
        </a:p>
      </dgm:t>
    </dgm:pt>
    <dgm:pt modelId="{6775FA07-72B4-42A7-89DB-DFD75F4F3CFE}">
      <dgm:prSet phldrT="[Text]"/>
      <dgm:spPr>
        <a:solidFill>
          <a:srgbClr val="00B0F0"/>
        </a:solidFill>
      </dgm:spPr>
      <dgm:t>
        <a:bodyPr/>
        <a:lstStyle/>
        <a:p>
          <a:r>
            <a:rPr lang="sr-Latn-CS" dirty="0" smtClean="0"/>
            <a:t>Gubitak toplote</a:t>
          </a:r>
          <a:endParaRPr lang="en-US" dirty="0"/>
        </a:p>
      </dgm:t>
    </dgm:pt>
    <dgm:pt modelId="{22696EE5-EB53-4BC9-BBBF-82C4CB238D95}" type="parTrans" cxnId="{64AB6BB7-5526-49A7-984E-201A58629053}">
      <dgm:prSet/>
      <dgm:spPr/>
      <dgm:t>
        <a:bodyPr/>
        <a:lstStyle/>
        <a:p>
          <a:endParaRPr lang="en-US"/>
        </a:p>
      </dgm:t>
    </dgm:pt>
    <dgm:pt modelId="{72002D42-E680-45D7-A82D-8725384DD95C}" type="sibTrans" cxnId="{64AB6BB7-5526-49A7-984E-201A58629053}">
      <dgm:prSet/>
      <dgm:spPr/>
      <dgm:t>
        <a:bodyPr/>
        <a:lstStyle/>
        <a:p>
          <a:endParaRPr lang="en-US"/>
        </a:p>
      </dgm:t>
    </dgm:pt>
    <dgm:pt modelId="{0AD1D652-71BE-499D-AFA0-57AC40E497E5}" type="pres">
      <dgm:prSet presAssocID="{F1AE2148-BCE1-4B30-8692-00565D17DA0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FA2A70A-7E9E-4F23-8B08-97F43BFFD6BF}" type="pres">
      <dgm:prSet presAssocID="{CFFE726A-5C88-4FA0-B315-2FA12AA59A37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3704D5-1FB6-4547-BDF2-74295B2E213B}" type="pres">
      <dgm:prSet presAssocID="{6775FA07-72B4-42A7-89DB-DFD75F4F3CFE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EAD365-B752-4681-A0E4-60FA4BEEB610}" type="presOf" srcId="{F1AE2148-BCE1-4B30-8692-00565D17DA07}" destId="{0AD1D652-71BE-499D-AFA0-57AC40E497E5}" srcOrd="0" destOrd="0" presId="urn:microsoft.com/office/officeart/2005/8/layout/arrow1"/>
    <dgm:cxn modelId="{2D5C425A-D9ED-4B3E-85E3-61AF6A19990B}" type="presOf" srcId="{6775FA07-72B4-42A7-89DB-DFD75F4F3CFE}" destId="{2A3704D5-1FB6-4547-BDF2-74295B2E213B}" srcOrd="0" destOrd="0" presId="urn:microsoft.com/office/officeart/2005/8/layout/arrow1"/>
    <dgm:cxn modelId="{64AB6BB7-5526-49A7-984E-201A58629053}" srcId="{F1AE2148-BCE1-4B30-8692-00565D17DA07}" destId="{6775FA07-72B4-42A7-89DB-DFD75F4F3CFE}" srcOrd="1" destOrd="0" parTransId="{22696EE5-EB53-4BC9-BBBF-82C4CB238D95}" sibTransId="{72002D42-E680-45D7-A82D-8725384DD95C}"/>
    <dgm:cxn modelId="{5E73DB63-9275-46BC-A057-165A69BE217D}" type="presOf" srcId="{CFFE726A-5C88-4FA0-B315-2FA12AA59A37}" destId="{BFA2A70A-7E9E-4F23-8B08-97F43BFFD6BF}" srcOrd="0" destOrd="0" presId="urn:microsoft.com/office/officeart/2005/8/layout/arrow1"/>
    <dgm:cxn modelId="{5A18CBE7-3DE5-430B-9460-5427020A0C1A}" srcId="{F1AE2148-BCE1-4B30-8692-00565D17DA07}" destId="{CFFE726A-5C88-4FA0-B315-2FA12AA59A37}" srcOrd="0" destOrd="0" parTransId="{E6D355B0-8EE2-4922-8414-E7A726AF754C}" sibTransId="{4CFCCDDF-93D1-4057-8E1A-1E25789A9B7D}"/>
    <dgm:cxn modelId="{69CDC82A-8D7F-42B3-B560-D2DBC1D8AF09}" type="presParOf" srcId="{0AD1D652-71BE-499D-AFA0-57AC40E497E5}" destId="{BFA2A70A-7E9E-4F23-8B08-97F43BFFD6BF}" srcOrd="0" destOrd="0" presId="urn:microsoft.com/office/officeart/2005/8/layout/arrow1"/>
    <dgm:cxn modelId="{C3081124-317E-4690-A726-DC114797766C}" type="presParOf" srcId="{0AD1D652-71BE-499D-AFA0-57AC40E497E5}" destId="{2A3704D5-1FB6-4547-BDF2-74295B2E213B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5EE8CD-3485-4454-AEC2-F4F1988ED673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1A5614-B9AB-487E-AF6A-167CABF1BF09}">
      <dgm:prSet phldrT="[Text]"/>
      <dgm:spPr>
        <a:solidFill>
          <a:srgbClr val="FF0000">
            <a:alpha val="90000"/>
          </a:srgbClr>
        </a:solidFill>
      </dgm:spPr>
      <dgm:t>
        <a:bodyPr/>
        <a:lstStyle/>
        <a:p>
          <a:r>
            <a:rPr lang="sr-Latn-CS" dirty="0" smtClean="0"/>
            <a:t>Bazalni metabolizam</a:t>
          </a:r>
          <a:endParaRPr lang="en-US" dirty="0"/>
        </a:p>
      </dgm:t>
    </dgm:pt>
    <dgm:pt modelId="{3E2E0943-AC7F-44C8-A7C9-8E502CAAC3FC}" type="parTrans" cxnId="{5638DF4C-15B6-43BE-A0D7-7EEB86752686}">
      <dgm:prSet/>
      <dgm:spPr/>
      <dgm:t>
        <a:bodyPr/>
        <a:lstStyle/>
        <a:p>
          <a:endParaRPr lang="en-US"/>
        </a:p>
      </dgm:t>
    </dgm:pt>
    <dgm:pt modelId="{C6E92314-F1B2-4753-8B91-340319B6E1C8}" type="sibTrans" cxnId="{5638DF4C-15B6-43BE-A0D7-7EEB86752686}">
      <dgm:prSet/>
      <dgm:spPr/>
      <dgm:t>
        <a:bodyPr/>
        <a:lstStyle/>
        <a:p>
          <a:endParaRPr lang="en-US"/>
        </a:p>
      </dgm:t>
    </dgm:pt>
    <dgm:pt modelId="{B7545330-02CD-4E6C-ADAC-3C995CED9F1F}">
      <dgm:prSet phldrT="[Text]"/>
      <dgm:spPr>
        <a:solidFill>
          <a:srgbClr val="FF0000"/>
        </a:solidFill>
      </dgm:spPr>
      <dgm:t>
        <a:bodyPr/>
        <a:lstStyle/>
        <a:p>
          <a:r>
            <a:rPr lang="sr-Latn-CS" dirty="0" smtClean="0"/>
            <a:t>Mišićni tonus drhtanje</a:t>
          </a:r>
          <a:endParaRPr lang="en-US" dirty="0"/>
        </a:p>
      </dgm:t>
    </dgm:pt>
    <dgm:pt modelId="{01600000-95C8-4075-AED1-626E011B8327}" type="parTrans" cxnId="{0952967F-504F-4D1F-AEA6-D5B416B62911}">
      <dgm:prSet/>
      <dgm:spPr/>
      <dgm:t>
        <a:bodyPr/>
        <a:lstStyle/>
        <a:p>
          <a:endParaRPr lang="en-US"/>
        </a:p>
      </dgm:t>
    </dgm:pt>
    <dgm:pt modelId="{34C08BA3-E24C-4E4B-8DF9-89F0AB373412}" type="sibTrans" cxnId="{0952967F-504F-4D1F-AEA6-D5B416B62911}">
      <dgm:prSet/>
      <dgm:spPr/>
      <dgm:t>
        <a:bodyPr/>
        <a:lstStyle/>
        <a:p>
          <a:endParaRPr lang="en-US"/>
        </a:p>
      </dgm:t>
    </dgm:pt>
    <dgm:pt modelId="{E049F8DE-69E4-4273-93F8-2623EC13AC9F}">
      <dgm:prSet phldrT="[Text]"/>
      <dgm:spPr>
        <a:solidFill>
          <a:srgbClr val="FF0000"/>
        </a:solidFill>
      </dgm:spPr>
      <dgm:t>
        <a:bodyPr/>
        <a:lstStyle/>
        <a:p>
          <a:r>
            <a:rPr lang="sr-Latn-CS" dirty="0" smtClean="0"/>
            <a:t>Tireoidea/ simpatikus</a:t>
          </a:r>
          <a:endParaRPr lang="en-US" dirty="0"/>
        </a:p>
      </dgm:t>
    </dgm:pt>
    <dgm:pt modelId="{8C3EEF20-9EB6-4078-BC7E-0F9DA0C06239}" type="parTrans" cxnId="{E85A2438-00F5-4405-8D37-8FA3250B60E5}">
      <dgm:prSet/>
      <dgm:spPr/>
      <dgm:t>
        <a:bodyPr/>
        <a:lstStyle/>
        <a:p>
          <a:endParaRPr lang="en-US"/>
        </a:p>
      </dgm:t>
    </dgm:pt>
    <dgm:pt modelId="{1C4687B5-C1E8-4066-8150-A367BC52FB4A}" type="sibTrans" cxnId="{E85A2438-00F5-4405-8D37-8FA3250B60E5}">
      <dgm:prSet/>
      <dgm:spPr/>
      <dgm:t>
        <a:bodyPr/>
        <a:lstStyle/>
        <a:p>
          <a:endParaRPr lang="en-US"/>
        </a:p>
      </dgm:t>
    </dgm:pt>
    <dgm:pt modelId="{263CCA76-D208-4FCC-A7E3-44F21C3E013A}">
      <dgm:prSet phldrT="[Text]"/>
      <dgm:spPr>
        <a:solidFill>
          <a:srgbClr val="00B0F0">
            <a:alpha val="90000"/>
          </a:srgbClr>
        </a:solidFill>
      </dgm:spPr>
      <dgm:t>
        <a:bodyPr/>
        <a:lstStyle/>
        <a:p>
          <a:r>
            <a:rPr lang="sr-Latn-CS" dirty="0" smtClean="0"/>
            <a:t>Radijacija </a:t>
          </a:r>
        </a:p>
        <a:p>
          <a:r>
            <a:rPr lang="sr-Latn-CS" dirty="0" smtClean="0"/>
            <a:t>(55-65%)</a:t>
          </a:r>
          <a:endParaRPr lang="en-US" dirty="0"/>
        </a:p>
      </dgm:t>
    </dgm:pt>
    <dgm:pt modelId="{46DC700A-47E8-4945-990E-41DF1D876D9D}" type="parTrans" cxnId="{5CA64435-DA04-4DB0-89C0-43A882EE81E9}">
      <dgm:prSet/>
      <dgm:spPr/>
      <dgm:t>
        <a:bodyPr/>
        <a:lstStyle/>
        <a:p>
          <a:endParaRPr lang="en-US"/>
        </a:p>
      </dgm:t>
    </dgm:pt>
    <dgm:pt modelId="{B5555C05-EB73-4412-85E2-4EE2B2F09294}" type="sibTrans" cxnId="{5CA64435-DA04-4DB0-89C0-43A882EE81E9}">
      <dgm:prSet/>
      <dgm:spPr/>
      <dgm:t>
        <a:bodyPr/>
        <a:lstStyle/>
        <a:p>
          <a:endParaRPr lang="en-US"/>
        </a:p>
      </dgm:t>
    </dgm:pt>
    <dgm:pt modelId="{280C94A4-0DC2-453C-89F2-D3AB7B73419C}">
      <dgm:prSet phldrT="[Text]"/>
      <dgm:spPr>
        <a:solidFill>
          <a:srgbClr val="00B0F0"/>
        </a:solidFill>
      </dgm:spPr>
      <dgm:t>
        <a:bodyPr/>
        <a:lstStyle/>
        <a:p>
          <a:r>
            <a:rPr lang="sr-Latn-CS" dirty="0" smtClean="0"/>
            <a:t>evaporacija</a:t>
          </a:r>
          <a:endParaRPr lang="en-US" dirty="0"/>
        </a:p>
      </dgm:t>
    </dgm:pt>
    <dgm:pt modelId="{EB617824-52B5-4FCD-8342-849DA735D1B0}" type="parTrans" cxnId="{ABE930BF-4AD3-464C-9F19-BC68070FBA10}">
      <dgm:prSet/>
      <dgm:spPr/>
      <dgm:t>
        <a:bodyPr/>
        <a:lstStyle/>
        <a:p>
          <a:endParaRPr lang="en-US"/>
        </a:p>
      </dgm:t>
    </dgm:pt>
    <dgm:pt modelId="{742B15B5-A907-4249-9110-35DCBCC447C1}" type="sibTrans" cxnId="{ABE930BF-4AD3-464C-9F19-BC68070FBA10}">
      <dgm:prSet/>
      <dgm:spPr/>
      <dgm:t>
        <a:bodyPr/>
        <a:lstStyle/>
        <a:p>
          <a:endParaRPr lang="en-US"/>
        </a:p>
      </dgm:t>
    </dgm:pt>
    <dgm:pt modelId="{09F7ED3C-5E7D-4922-974D-6AF1B56CF755}">
      <dgm:prSet phldrT="[Text]"/>
      <dgm:spPr>
        <a:solidFill>
          <a:srgbClr val="00B0F0"/>
        </a:solidFill>
      </dgm:spPr>
      <dgm:t>
        <a:bodyPr/>
        <a:lstStyle/>
        <a:p>
          <a:r>
            <a:rPr lang="sr-Latn-CS" dirty="0" smtClean="0"/>
            <a:t>konvekcija</a:t>
          </a:r>
          <a:endParaRPr lang="en-US" dirty="0"/>
        </a:p>
      </dgm:t>
    </dgm:pt>
    <dgm:pt modelId="{CB9D0DAD-2F91-4DFA-8038-B52B22D6E020}" type="parTrans" cxnId="{B0E307ED-D6D8-4494-A92E-8DFD891C9E2D}">
      <dgm:prSet/>
      <dgm:spPr/>
      <dgm:t>
        <a:bodyPr/>
        <a:lstStyle/>
        <a:p>
          <a:endParaRPr lang="en-US"/>
        </a:p>
      </dgm:t>
    </dgm:pt>
    <dgm:pt modelId="{79278EAB-EEB1-4BFD-9D29-E96D8C0D0E79}" type="sibTrans" cxnId="{B0E307ED-D6D8-4494-A92E-8DFD891C9E2D}">
      <dgm:prSet/>
      <dgm:spPr/>
      <dgm:t>
        <a:bodyPr/>
        <a:lstStyle/>
        <a:p>
          <a:endParaRPr lang="en-US"/>
        </a:p>
      </dgm:t>
    </dgm:pt>
    <dgm:pt modelId="{FA5D1337-78D8-4F63-A895-EB92B0477323}">
      <dgm:prSet phldrT="[Text]"/>
      <dgm:spPr>
        <a:solidFill>
          <a:srgbClr val="00B0F0"/>
        </a:solidFill>
      </dgm:spPr>
      <dgm:t>
        <a:bodyPr/>
        <a:lstStyle/>
        <a:p>
          <a:r>
            <a:rPr lang="sr-Latn-CS" dirty="0" smtClean="0"/>
            <a:t>kondukcija</a:t>
          </a:r>
          <a:endParaRPr lang="en-US" dirty="0"/>
        </a:p>
      </dgm:t>
    </dgm:pt>
    <dgm:pt modelId="{9560E99D-8845-4D86-8355-B9BC734BB9E0}" type="parTrans" cxnId="{63A1D5AF-A374-4B43-BAAD-A8470096E700}">
      <dgm:prSet/>
      <dgm:spPr/>
      <dgm:t>
        <a:bodyPr/>
        <a:lstStyle/>
        <a:p>
          <a:endParaRPr lang="en-US"/>
        </a:p>
      </dgm:t>
    </dgm:pt>
    <dgm:pt modelId="{7676AFF2-8B5A-4FCC-91AF-498D98EFF8E2}" type="sibTrans" cxnId="{63A1D5AF-A374-4B43-BAAD-A8470096E700}">
      <dgm:prSet/>
      <dgm:spPr/>
      <dgm:t>
        <a:bodyPr/>
        <a:lstStyle/>
        <a:p>
          <a:endParaRPr lang="en-US"/>
        </a:p>
      </dgm:t>
    </dgm:pt>
    <dgm:pt modelId="{F9E5BCED-AB16-4027-8434-6D5CAD56C4BB}" type="pres">
      <dgm:prSet presAssocID="{575EE8CD-3485-4454-AEC2-F4F1988ED673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5C724D7-C06D-46F0-BF3C-E5ABBED71736}" type="pres">
      <dgm:prSet presAssocID="{575EE8CD-3485-4454-AEC2-F4F1988ED673}" presName="dummyMaxCanvas" presStyleCnt="0"/>
      <dgm:spPr/>
    </dgm:pt>
    <dgm:pt modelId="{3AC139DC-5644-420D-83BF-6702A50A8904}" type="pres">
      <dgm:prSet presAssocID="{575EE8CD-3485-4454-AEC2-F4F1988ED673}" presName="parentComposite" presStyleCnt="0"/>
      <dgm:spPr/>
    </dgm:pt>
    <dgm:pt modelId="{37C4120D-E504-4839-A678-CC478C6A6DC6}" type="pres">
      <dgm:prSet presAssocID="{575EE8CD-3485-4454-AEC2-F4F1988ED673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028ABD54-D34A-4B67-9FEE-528DC10DAFC6}" type="pres">
      <dgm:prSet presAssocID="{575EE8CD-3485-4454-AEC2-F4F1988ED673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9C972DB2-0C70-49CB-B46C-5F068F09896D}" type="pres">
      <dgm:prSet presAssocID="{575EE8CD-3485-4454-AEC2-F4F1988ED673}" presName="childrenComposite" presStyleCnt="0"/>
      <dgm:spPr/>
    </dgm:pt>
    <dgm:pt modelId="{4C278162-B420-4B4A-9694-E6FD02285A12}" type="pres">
      <dgm:prSet presAssocID="{575EE8CD-3485-4454-AEC2-F4F1988ED673}" presName="dummyMaxCanvas_ChildArea" presStyleCnt="0"/>
      <dgm:spPr/>
    </dgm:pt>
    <dgm:pt modelId="{EB2EEBAF-6519-4BC5-9BCB-2D77374764A5}" type="pres">
      <dgm:prSet presAssocID="{575EE8CD-3485-4454-AEC2-F4F1988ED673}" presName="fulcrum" presStyleLbl="alignAccFollowNode1" presStyleIdx="2" presStyleCnt="4"/>
      <dgm:spPr/>
    </dgm:pt>
    <dgm:pt modelId="{3F156734-D9F3-44D6-9F4E-6D5CB72828E4}" type="pres">
      <dgm:prSet presAssocID="{575EE8CD-3485-4454-AEC2-F4F1988ED673}" presName="balance_23" presStyleLbl="alignAccFollowNode1" presStyleIdx="3" presStyleCnt="4">
        <dgm:presLayoutVars>
          <dgm:bulletEnabled val="1"/>
        </dgm:presLayoutVars>
      </dgm:prSet>
      <dgm:spPr/>
    </dgm:pt>
    <dgm:pt modelId="{097C5AE0-E2A1-4DE5-9D3E-7FEE407D64ED}" type="pres">
      <dgm:prSet presAssocID="{575EE8CD-3485-4454-AEC2-F4F1988ED673}" presName="right_23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16D8CC-5B9A-4CF0-A26A-B803CE05B3E3}" type="pres">
      <dgm:prSet presAssocID="{575EE8CD-3485-4454-AEC2-F4F1988ED673}" presName="right_23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146F71-ED4E-49A1-820A-61E0BA09C1AE}" type="pres">
      <dgm:prSet presAssocID="{575EE8CD-3485-4454-AEC2-F4F1988ED673}" presName="right_23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0CBF5C-6C32-4669-8161-FE90696D7F71}" type="pres">
      <dgm:prSet presAssocID="{575EE8CD-3485-4454-AEC2-F4F1988ED673}" presName="left_23_1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4B0756-F619-4AB8-8D5B-5303F20281AA}" type="pres">
      <dgm:prSet presAssocID="{575EE8CD-3485-4454-AEC2-F4F1988ED673}" presName="left_23_2" presStyleLbl="node1" presStyleIdx="4" presStyleCnt="5" custLinFactNeighborX="4505" custLinFactNeighborY="-75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6C911F8-3204-4605-976C-D9DAABBEBD67}" type="presOf" srcId="{09F7ED3C-5E7D-4922-974D-6AF1B56CF755}" destId="{2D16D8CC-5B9A-4CF0-A26A-B803CE05B3E3}" srcOrd="0" destOrd="0" presId="urn:microsoft.com/office/officeart/2005/8/layout/balance1"/>
    <dgm:cxn modelId="{5638DF4C-15B6-43BE-A0D7-7EEB86752686}" srcId="{575EE8CD-3485-4454-AEC2-F4F1988ED673}" destId="{931A5614-B9AB-487E-AF6A-167CABF1BF09}" srcOrd="0" destOrd="0" parTransId="{3E2E0943-AC7F-44C8-A7C9-8E502CAAC3FC}" sibTransId="{C6E92314-F1B2-4753-8B91-340319B6E1C8}"/>
    <dgm:cxn modelId="{C3B6A473-0D1A-4CA5-B5F1-0BC6B4629BC9}" type="presOf" srcId="{E049F8DE-69E4-4273-93F8-2623EC13AC9F}" destId="{6E4B0756-F619-4AB8-8D5B-5303F20281AA}" srcOrd="0" destOrd="0" presId="urn:microsoft.com/office/officeart/2005/8/layout/balance1"/>
    <dgm:cxn modelId="{16B87E3B-FCA6-4491-9C98-18FC218B2C0F}" type="presOf" srcId="{280C94A4-0DC2-453C-89F2-D3AB7B73419C}" destId="{097C5AE0-E2A1-4DE5-9D3E-7FEE407D64ED}" srcOrd="0" destOrd="0" presId="urn:microsoft.com/office/officeart/2005/8/layout/balance1"/>
    <dgm:cxn modelId="{571C7391-2F5E-43D4-88B1-9346559691B1}" type="presOf" srcId="{575EE8CD-3485-4454-AEC2-F4F1988ED673}" destId="{F9E5BCED-AB16-4027-8434-6D5CAD56C4BB}" srcOrd="0" destOrd="0" presId="urn:microsoft.com/office/officeart/2005/8/layout/balance1"/>
    <dgm:cxn modelId="{B0E307ED-D6D8-4494-A92E-8DFD891C9E2D}" srcId="{263CCA76-D208-4FCC-A7E3-44F21C3E013A}" destId="{09F7ED3C-5E7D-4922-974D-6AF1B56CF755}" srcOrd="1" destOrd="0" parTransId="{CB9D0DAD-2F91-4DFA-8038-B52B22D6E020}" sibTransId="{79278EAB-EEB1-4BFD-9D29-E96D8C0D0E79}"/>
    <dgm:cxn modelId="{B047ACD0-1798-45EE-88EA-28744FBB3C48}" type="presOf" srcId="{B7545330-02CD-4E6C-ADAC-3C995CED9F1F}" destId="{C50CBF5C-6C32-4669-8161-FE90696D7F71}" srcOrd="0" destOrd="0" presId="urn:microsoft.com/office/officeart/2005/8/layout/balance1"/>
    <dgm:cxn modelId="{E85A2438-00F5-4405-8D37-8FA3250B60E5}" srcId="{931A5614-B9AB-487E-AF6A-167CABF1BF09}" destId="{E049F8DE-69E4-4273-93F8-2623EC13AC9F}" srcOrd="1" destOrd="0" parTransId="{8C3EEF20-9EB6-4078-BC7E-0F9DA0C06239}" sibTransId="{1C4687B5-C1E8-4066-8150-A367BC52FB4A}"/>
    <dgm:cxn modelId="{0952967F-504F-4D1F-AEA6-D5B416B62911}" srcId="{931A5614-B9AB-487E-AF6A-167CABF1BF09}" destId="{B7545330-02CD-4E6C-ADAC-3C995CED9F1F}" srcOrd="0" destOrd="0" parTransId="{01600000-95C8-4075-AED1-626E011B8327}" sibTransId="{34C08BA3-E24C-4E4B-8DF9-89F0AB373412}"/>
    <dgm:cxn modelId="{E64D33D5-BCA3-4DDD-897B-777D366987E6}" type="presOf" srcId="{263CCA76-D208-4FCC-A7E3-44F21C3E013A}" destId="{028ABD54-D34A-4B67-9FEE-528DC10DAFC6}" srcOrd="0" destOrd="0" presId="urn:microsoft.com/office/officeart/2005/8/layout/balance1"/>
    <dgm:cxn modelId="{63A1D5AF-A374-4B43-BAAD-A8470096E700}" srcId="{263CCA76-D208-4FCC-A7E3-44F21C3E013A}" destId="{FA5D1337-78D8-4F63-A895-EB92B0477323}" srcOrd="2" destOrd="0" parTransId="{9560E99D-8845-4D86-8355-B9BC734BB9E0}" sibTransId="{7676AFF2-8B5A-4FCC-91AF-498D98EFF8E2}"/>
    <dgm:cxn modelId="{ABE930BF-4AD3-464C-9F19-BC68070FBA10}" srcId="{263CCA76-D208-4FCC-A7E3-44F21C3E013A}" destId="{280C94A4-0DC2-453C-89F2-D3AB7B73419C}" srcOrd="0" destOrd="0" parTransId="{EB617824-52B5-4FCD-8342-849DA735D1B0}" sibTransId="{742B15B5-A907-4249-9110-35DCBCC447C1}"/>
    <dgm:cxn modelId="{B2B68292-7E37-4558-8FDB-0F1C1C9BC55D}" type="presOf" srcId="{931A5614-B9AB-487E-AF6A-167CABF1BF09}" destId="{37C4120D-E504-4839-A678-CC478C6A6DC6}" srcOrd="0" destOrd="0" presId="urn:microsoft.com/office/officeart/2005/8/layout/balance1"/>
    <dgm:cxn modelId="{5CA64435-DA04-4DB0-89C0-43A882EE81E9}" srcId="{575EE8CD-3485-4454-AEC2-F4F1988ED673}" destId="{263CCA76-D208-4FCC-A7E3-44F21C3E013A}" srcOrd="1" destOrd="0" parTransId="{46DC700A-47E8-4945-990E-41DF1D876D9D}" sibTransId="{B5555C05-EB73-4412-85E2-4EE2B2F09294}"/>
    <dgm:cxn modelId="{0D6F879C-169E-479A-A1D2-A737BCDC60B4}" type="presOf" srcId="{FA5D1337-78D8-4F63-A895-EB92B0477323}" destId="{E8146F71-ED4E-49A1-820A-61E0BA09C1AE}" srcOrd="0" destOrd="0" presId="urn:microsoft.com/office/officeart/2005/8/layout/balance1"/>
    <dgm:cxn modelId="{12E312A3-FC8F-430B-8863-0AB15C03DA3A}" type="presParOf" srcId="{F9E5BCED-AB16-4027-8434-6D5CAD56C4BB}" destId="{05C724D7-C06D-46F0-BF3C-E5ABBED71736}" srcOrd="0" destOrd="0" presId="urn:microsoft.com/office/officeart/2005/8/layout/balance1"/>
    <dgm:cxn modelId="{B1879CF7-4B13-4832-B4A7-3CECD8359C0B}" type="presParOf" srcId="{F9E5BCED-AB16-4027-8434-6D5CAD56C4BB}" destId="{3AC139DC-5644-420D-83BF-6702A50A8904}" srcOrd="1" destOrd="0" presId="urn:microsoft.com/office/officeart/2005/8/layout/balance1"/>
    <dgm:cxn modelId="{D8A14AC4-AF58-444A-9CDF-8734160BDAC9}" type="presParOf" srcId="{3AC139DC-5644-420D-83BF-6702A50A8904}" destId="{37C4120D-E504-4839-A678-CC478C6A6DC6}" srcOrd="0" destOrd="0" presId="urn:microsoft.com/office/officeart/2005/8/layout/balance1"/>
    <dgm:cxn modelId="{093D53AA-7974-4EA9-825F-EF140FAAD756}" type="presParOf" srcId="{3AC139DC-5644-420D-83BF-6702A50A8904}" destId="{028ABD54-D34A-4B67-9FEE-528DC10DAFC6}" srcOrd="1" destOrd="0" presId="urn:microsoft.com/office/officeart/2005/8/layout/balance1"/>
    <dgm:cxn modelId="{928D2942-B43A-4DF6-A5B7-F946AEBE0DAC}" type="presParOf" srcId="{F9E5BCED-AB16-4027-8434-6D5CAD56C4BB}" destId="{9C972DB2-0C70-49CB-B46C-5F068F09896D}" srcOrd="2" destOrd="0" presId="urn:microsoft.com/office/officeart/2005/8/layout/balance1"/>
    <dgm:cxn modelId="{0E53742F-F34C-448C-AD69-D3CD5489DD35}" type="presParOf" srcId="{9C972DB2-0C70-49CB-B46C-5F068F09896D}" destId="{4C278162-B420-4B4A-9694-E6FD02285A12}" srcOrd="0" destOrd="0" presId="urn:microsoft.com/office/officeart/2005/8/layout/balance1"/>
    <dgm:cxn modelId="{2185C9D9-E869-4E60-902E-D6EADED78C8E}" type="presParOf" srcId="{9C972DB2-0C70-49CB-B46C-5F068F09896D}" destId="{EB2EEBAF-6519-4BC5-9BCB-2D77374764A5}" srcOrd="1" destOrd="0" presId="urn:microsoft.com/office/officeart/2005/8/layout/balance1"/>
    <dgm:cxn modelId="{D26E9A41-D93C-4995-92D4-1B60DA1D8250}" type="presParOf" srcId="{9C972DB2-0C70-49CB-B46C-5F068F09896D}" destId="{3F156734-D9F3-44D6-9F4E-6D5CB72828E4}" srcOrd="2" destOrd="0" presId="urn:microsoft.com/office/officeart/2005/8/layout/balance1"/>
    <dgm:cxn modelId="{2CFE0A85-D8C3-44BF-9B1D-21C22B8D0D7B}" type="presParOf" srcId="{9C972DB2-0C70-49CB-B46C-5F068F09896D}" destId="{097C5AE0-E2A1-4DE5-9D3E-7FEE407D64ED}" srcOrd="3" destOrd="0" presId="urn:microsoft.com/office/officeart/2005/8/layout/balance1"/>
    <dgm:cxn modelId="{160492EF-94D7-4315-A4A9-D28D226EE8AB}" type="presParOf" srcId="{9C972DB2-0C70-49CB-B46C-5F068F09896D}" destId="{2D16D8CC-5B9A-4CF0-A26A-B803CE05B3E3}" srcOrd="4" destOrd="0" presId="urn:microsoft.com/office/officeart/2005/8/layout/balance1"/>
    <dgm:cxn modelId="{52E1B093-B89C-428D-9FED-819C70864663}" type="presParOf" srcId="{9C972DB2-0C70-49CB-B46C-5F068F09896D}" destId="{E8146F71-ED4E-49A1-820A-61E0BA09C1AE}" srcOrd="5" destOrd="0" presId="urn:microsoft.com/office/officeart/2005/8/layout/balance1"/>
    <dgm:cxn modelId="{1045B47D-A2C7-465F-B9EB-E81D67FC0DD1}" type="presParOf" srcId="{9C972DB2-0C70-49CB-B46C-5F068F09896D}" destId="{C50CBF5C-6C32-4669-8161-FE90696D7F71}" srcOrd="6" destOrd="0" presId="urn:microsoft.com/office/officeart/2005/8/layout/balance1"/>
    <dgm:cxn modelId="{67B4FA06-9761-4186-8143-32E498BD7093}" type="presParOf" srcId="{9C972DB2-0C70-49CB-B46C-5F068F09896D}" destId="{6E4B0756-F619-4AB8-8D5B-5303F20281AA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5B62219-A5D1-4CF6-AE38-A154C3BB91CE}" type="doc">
      <dgm:prSet loTypeId="urn:microsoft.com/office/officeart/2005/8/layout/hProcess9" loCatId="process" qsTypeId="urn:microsoft.com/office/officeart/2005/8/quickstyle/simple1" qsCatId="simple" csTypeId="urn:microsoft.com/office/officeart/2005/8/colors/accent1_1" csCatId="accent1" phldr="1"/>
      <dgm:spPr/>
    </dgm:pt>
    <dgm:pt modelId="{BAB0E60A-8592-408F-AC81-770C69D74689}">
      <dgm:prSet phldrT="[Text]"/>
      <dgm:spPr/>
      <dgm:t>
        <a:bodyPr/>
        <a:lstStyle/>
        <a:p>
          <a:r>
            <a:rPr lang="sr-Latn-CS" dirty="0" smtClean="0"/>
            <a:t>bradikardija</a:t>
          </a:r>
          <a:endParaRPr lang="en-US" dirty="0"/>
        </a:p>
      </dgm:t>
    </dgm:pt>
    <dgm:pt modelId="{C33E2F55-81C9-4549-9204-3FD7F8B53627}" type="parTrans" cxnId="{170938EF-D877-49F0-B4DC-F79DDF3028C5}">
      <dgm:prSet/>
      <dgm:spPr/>
      <dgm:t>
        <a:bodyPr/>
        <a:lstStyle/>
        <a:p>
          <a:endParaRPr lang="en-US"/>
        </a:p>
      </dgm:t>
    </dgm:pt>
    <dgm:pt modelId="{297361B3-EEF9-4CB1-B8F6-F78C19B405FD}" type="sibTrans" cxnId="{170938EF-D877-49F0-B4DC-F79DDF3028C5}">
      <dgm:prSet/>
      <dgm:spPr/>
      <dgm:t>
        <a:bodyPr/>
        <a:lstStyle/>
        <a:p>
          <a:endParaRPr lang="en-US"/>
        </a:p>
      </dgm:t>
    </dgm:pt>
    <dgm:pt modelId="{733295FA-4A37-4304-9C71-986495E90AED}">
      <dgm:prSet phldrT="[Text]"/>
      <dgm:spPr/>
      <dgm:t>
        <a:bodyPr/>
        <a:lstStyle/>
        <a:p>
          <a:r>
            <a:rPr lang="sr-Latn-CS" dirty="0" smtClean="0"/>
            <a:t>Fibrilacija pretkomora sa sporim odgovorom komora</a:t>
          </a:r>
          <a:endParaRPr lang="en-US" dirty="0"/>
        </a:p>
      </dgm:t>
    </dgm:pt>
    <dgm:pt modelId="{5C612A1D-22C2-42FA-9FCB-B4AA2A18565E}" type="parTrans" cxnId="{7C197512-7B06-4230-BF01-64D09D7E83BC}">
      <dgm:prSet/>
      <dgm:spPr/>
      <dgm:t>
        <a:bodyPr/>
        <a:lstStyle/>
        <a:p>
          <a:endParaRPr lang="en-US"/>
        </a:p>
      </dgm:t>
    </dgm:pt>
    <dgm:pt modelId="{DB0928E3-9B93-45A3-985E-896415BE2CCC}" type="sibTrans" cxnId="{7C197512-7B06-4230-BF01-64D09D7E83BC}">
      <dgm:prSet/>
      <dgm:spPr/>
      <dgm:t>
        <a:bodyPr/>
        <a:lstStyle/>
        <a:p>
          <a:endParaRPr lang="en-US"/>
        </a:p>
      </dgm:t>
    </dgm:pt>
    <dgm:pt modelId="{2F0D95B3-EFC7-40E2-A90B-637DE729F047}">
      <dgm:prSet phldrT="[Text]"/>
      <dgm:spPr/>
      <dgm:t>
        <a:bodyPr/>
        <a:lstStyle/>
        <a:p>
          <a:r>
            <a:rPr lang="sr-Latn-CS" dirty="0" smtClean="0"/>
            <a:t>Ventrikularna fibrilacija</a:t>
          </a:r>
          <a:endParaRPr lang="en-US" dirty="0"/>
        </a:p>
      </dgm:t>
    </dgm:pt>
    <dgm:pt modelId="{DC8B5B6C-4A4E-44AD-B238-3757CA31564B}" type="parTrans" cxnId="{FAFCBAD6-3F19-4FE6-A5BF-1066FE6C1926}">
      <dgm:prSet/>
      <dgm:spPr/>
      <dgm:t>
        <a:bodyPr/>
        <a:lstStyle/>
        <a:p>
          <a:endParaRPr lang="en-US"/>
        </a:p>
      </dgm:t>
    </dgm:pt>
    <dgm:pt modelId="{B2BD13C4-FE83-4039-9237-4773FB155869}" type="sibTrans" cxnId="{FAFCBAD6-3F19-4FE6-A5BF-1066FE6C1926}">
      <dgm:prSet/>
      <dgm:spPr/>
      <dgm:t>
        <a:bodyPr/>
        <a:lstStyle/>
        <a:p>
          <a:endParaRPr lang="en-US"/>
        </a:p>
      </dgm:t>
    </dgm:pt>
    <dgm:pt modelId="{6A4E9D5D-996B-43AD-9701-3A50EDE672D8}">
      <dgm:prSet phldrT="[Text]"/>
      <dgm:spPr/>
      <dgm:t>
        <a:bodyPr/>
        <a:lstStyle/>
        <a:p>
          <a:r>
            <a:rPr lang="sr-Latn-CS" dirty="0" smtClean="0"/>
            <a:t>asistolija</a:t>
          </a:r>
          <a:endParaRPr lang="en-US" dirty="0"/>
        </a:p>
      </dgm:t>
    </dgm:pt>
    <dgm:pt modelId="{7A8A0FA8-7262-4B15-B1E6-FACF28D3E61B}" type="parTrans" cxnId="{CE4A1D7D-05CD-4040-BB59-E001E306C3C8}">
      <dgm:prSet/>
      <dgm:spPr/>
      <dgm:t>
        <a:bodyPr/>
        <a:lstStyle/>
        <a:p>
          <a:endParaRPr lang="en-US"/>
        </a:p>
      </dgm:t>
    </dgm:pt>
    <dgm:pt modelId="{9ACABAF1-7B4C-439C-AAE4-E7A9CC514691}" type="sibTrans" cxnId="{CE4A1D7D-05CD-4040-BB59-E001E306C3C8}">
      <dgm:prSet/>
      <dgm:spPr/>
      <dgm:t>
        <a:bodyPr/>
        <a:lstStyle/>
        <a:p>
          <a:endParaRPr lang="en-US"/>
        </a:p>
      </dgm:t>
    </dgm:pt>
    <dgm:pt modelId="{2F62DA22-5C89-49C8-B449-80880DCE6937}" type="pres">
      <dgm:prSet presAssocID="{55B62219-A5D1-4CF6-AE38-A154C3BB91CE}" presName="CompostProcess" presStyleCnt="0">
        <dgm:presLayoutVars>
          <dgm:dir/>
          <dgm:resizeHandles val="exact"/>
        </dgm:presLayoutVars>
      </dgm:prSet>
      <dgm:spPr/>
    </dgm:pt>
    <dgm:pt modelId="{FC0837C6-8F85-4D7F-A546-49C3FEA74482}" type="pres">
      <dgm:prSet presAssocID="{55B62219-A5D1-4CF6-AE38-A154C3BB91CE}" presName="arrow" presStyleLbl="bgShp" presStyleIdx="0" presStyleCnt="1"/>
      <dgm:spPr/>
    </dgm:pt>
    <dgm:pt modelId="{F066E99F-6BEB-4A47-A3F6-664852C4F76F}" type="pres">
      <dgm:prSet presAssocID="{55B62219-A5D1-4CF6-AE38-A154C3BB91CE}" presName="linearProcess" presStyleCnt="0"/>
      <dgm:spPr/>
    </dgm:pt>
    <dgm:pt modelId="{68C4F43D-3F84-45C6-B9DE-32B9BB741CAD}" type="pres">
      <dgm:prSet presAssocID="{BAB0E60A-8592-408F-AC81-770C69D74689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871523-1A15-41F5-8298-510EF59ACF14}" type="pres">
      <dgm:prSet presAssocID="{297361B3-EEF9-4CB1-B8F6-F78C19B405FD}" presName="sibTrans" presStyleCnt="0"/>
      <dgm:spPr/>
    </dgm:pt>
    <dgm:pt modelId="{D9116C75-B072-48E1-AD17-693DBB7E71CD}" type="pres">
      <dgm:prSet presAssocID="{733295FA-4A37-4304-9C71-986495E90AED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8E7540-DFA0-4BD1-B1C5-FDBCDD66F0DA}" type="pres">
      <dgm:prSet presAssocID="{DB0928E3-9B93-45A3-985E-896415BE2CCC}" presName="sibTrans" presStyleCnt="0"/>
      <dgm:spPr/>
    </dgm:pt>
    <dgm:pt modelId="{12749A54-0DB7-4A0E-BCDF-FDFC007B57CA}" type="pres">
      <dgm:prSet presAssocID="{2F0D95B3-EFC7-40E2-A90B-637DE729F047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D2154A-62EE-470F-A4CA-69765E99F1C4}" type="pres">
      <dgm:prSet presAssocID="{B2BD13C4-FE83-4039-9237-4773FB155869}" presName="sibTrans" presStyleCnt="0"/>
      <dgm:spPr/>
    </dgm:pt>
    <dgm:pt modelId="{0F86C772-1C7A-421E-92BB-3612547EB10A}" type="pres">
      <dgm:prSet presAssocID="{6A4E9D5D-996B-43AD-9701-3A50EDE672D8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E4A1D7D-05CD-4040-BB59-E001E306C3C8}" srcId="{55B62219-A5D1-4CF6-AE38-A154C3BB91CE}" destId="{6A4E9D5D-996B-43AD-9701-3A50EDE672D8}" srcOrd="3" destOrd="0" parTransId="{7A8A0FA8-7262-4B15-B1E6-FACF28D3E61B}" sibTransId="{9ACABAF1-7B4C-439C-AAE4-E7A9CC514691}"/>
    <dgm:cxn modelId="{776CD3F3-82B9-4FB9-8BCD-7E3FED895DA3}" type="presOf" srcId="{6A4E9D5D-996B-43AD-9701-3A50EDE672D8}" destId="{0F86C772-1C7A-421E-92BB-3612547EB10A}" srcOrd="0" destOrd="0" presId="urn:microsoft.com/office/officeart/2005/8/layout/hProcess9"/>
    <dgm:cxn modelId="{170938EF-D877-49F0-B4DC-F79DDF3028C5}" srcId="{55B62219-A5D1-4CF6-AE38-A154C3BB91CE}" destId="{BAB0E60A-8592-408F-AC81-770C69D74689}" srcOrd="0" destOrd="0" parTransId="{C33E2F55-81C9-4549-9204-3FD7F8B53627}" sibTransId="{297361B3-EEF9-4CB1-B8F6-F78C19B405FD}"/>
    <dgm:cxn modelId="{7C197512-7B06-4230-BF01-64D09D7E83BC}" srcId="{55B62219-A5D1-4CF6-AE38-A154C3BB91CE}" destId="{733295FA-4A37-4304-9C71-986495E90AED}" srcOrd="1" destOrd="0" parTransId="{5C612A1D-22C2-42FA-9FCB-B4AA2A18565E}" sibTransId="{DB0928E3-9B93-45A3-985E-896415BE2CCC}"/>
    <dgm:cxn modelId="{C56AAF64-EF03-4FEA-9EED-E2405DEF876C}" type="presOf" srcId="{BAB0E60A-8592-408F-AC81-770C69D74689}" destId="{68C4F43D-3F84-45C6-B9DE-32B9BB741CAD}" srcOrd="0" destOrd="0" presId="urn:microsoft.com/office/officeart/2005/8/layout/hProcess9"/>
    <dgm:cxn modelId="{7C20325E-B2BF-4CFB-956E-A9658C05A330}" type="presOf" srcId="{2F0D95B3-EFC7-40E2-A90B-637DE729F047}" destId="{12749A54-0DB7-4A0E-BCDF-FDFC007B57CA}" srcOrd="0" destOrd="0" presId="urn:microsoft.com/office/officeart/2005/8/layout/hProcess9"/>
    <dgm:cxn modelId="{9756179E-8F63-4972-A1BA-1A21E9A4ABE5}" type="presOf" srcId="{733295FA-4A37-4304-9C71-986495E90AED}" destId="{D9116C75-B072-48E1-AD17-693DBB7E71CD}" srcOrd="0" destOrd="0" presId="urn:microsoft.com/office/officeart/2005/8/layout/hProcess9"/>
    <dgm:cxn modelId="{7634D02B-5FBA-4A2A-8FA0-CB6F1DB2C9FB}" type="presOf" srcId="{55B62219-A5D1-4CF6-AE38-A154C3BB91CE}" destId="{2F62DA22-5C89-49C8-B449-80880DCE6937}" srcOrd="0" destOrd="0" presId="urn:microsoft.com/office/officeart/2005/8/layout/hProcess9"/>
    <dgm:cxn modelId="{FAFCBAD6-3F19-4FE6-A5BF-1066FE6C1926}" srcId="{55B62219-A5D1-4CF6-AE38-A154C3BB91CE}" destId="{2F0D95B3-EFC7-40E2-A90B-637DE729F047}" srcOrd="2" destOrd="0" parTransId="{DC8B5B6C-4A4E-44AD-B238-3757CA31564B}" sibTransId="{B2BD13C4-FE83-4039-9237-4773FB155869}"/>
    <dgm:cxn modelId="{7CE4F9AA-AF94-40F8-AC84-1173FC896749}" type="presParOf" srcId="{2F62DA22-5C89-49C8-B449-80880DCE6937}" destId="{FC0837C6-8F85-4D7F-A546-49C3FEA74482}" srcOrd="0" destOrd="0" presId="urn:microsoft.com/office/officeart/2005/8/layout/hProcess9"/>
    <dgm:cxn modelId="{045B740F-5326-4DFB-9C3D-92DBFCE47225}" type="presParOf" srcId="{2F62DA22-5C89-49C8-B449-80880DCE6937}" destId="{F066E99F-6BEB-4A47-A3F6-664852C4F76F}" srcOrd="1" destOrd="0" presId="urn:microsoft.com/office/officeart/2005/8/layout/hProcess9"/>
    <dgm:cxn modelId="{6034A470-333E-4FA8-BE68-9EEC26A7DC65}" type="presParOf" srcId="{F066E99F-6BEB-4A47-A3F6-664852C4F76F}" destId="{68C4F43D-3F84-45C6-B9DE-32B9BB741CAD}" srcOrd="0" destOrd="0" presId="urn:microsoft.com/office/officeart/2005/8/layout/hProcess9"/>
    <dgm:cxn modelId="{FD2BD4AB-1C23-4628-A125-78574ED0BDF0}" type="presParOf" srcId="{F066E99F-6BEB-4A47-A3F6-664852C4F76F}" destId="{F2871523-1A15-41F5-8298-510EF59ACF14}" srcOrd="1" destOrd="0" presId="urn:microsoft.com/office/officeart/2005/8/layout/hProcess9"/>
    <dgm:cxn modelId="{253E7FA5-0C11-4D03-A4FE-C45CFDC057FE}" type="presParOf" srcId="{F066E99F-6BEB-4A47-A3F6-664852C4F76F}" destId="{D9116C75-B072-48E1-AD17-693DBB7E71CD}" srcOrd="2" destOrd="0" presId="urn:microsoft.com/office/officeart/2005/8/layout/hProcess9"/>
    <dgm:cxn modelId="{4D5D92CE-C6A3-4E99-99B8-0EAE5885B8BB}" type="presParOf" srcId="{F066E99F-6BEB-4A47-A3F6-664852C4F76F}" destId="{CC8E7540-DFA0-4BD1-B1C5-FDBCDD66F0DA}" srcOrd="3" destOrd="0" presId="urn:microsoft.com/office/officeart/2005/8/layout/hProcess9"/>
    <dgm:cxn modelId="{A1DD7F77-2F2A-4EDC-BD11-1A0182964B03}" type="presParOf" srcId="{F066E99F-6BEB-4A47-A3F6-664852C4F76F}" destId="{12749A54-0DB7-4A0E-BCDF-FDFC007B57CA}" srcOrd="4" destOrd="0" presId="urn:microsoft.com/office/officeart/2005/8/layout/hProcess9"/>
    <dgm:cxn modelId="{A4F76B00-5D6F-413D-8EB4-10EEC96E72D9}" type="presParOf" srcId="{F066E99F-6BEB-4A47-A3F6-664852C4F76F}" destId="{4ED2154A-62EE-470F-A4CA-69765E99F1C4}" srcOrd="5" destOrd="0" presId="urn:microsoft.com/office/officeart/2005/8/layout/hProcess9"/>
    <dgm:cxn modelId="{4EAA1B10-2BB0-4B2D-9505-29B5C428806D}" type="presParOf" srcId="{F066E99F-6BEB-4A47-A3F6-664852C4F76F}" destId="{0F86C772-1C7A-421E-92BB-3612547EB10A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DC810F1-BC0A-4AA3-B086-F0ADA73EEE1C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29BF756E-C317-46B8-B65D-2ADF2C493C1D}">
      <dgm:prSet phldrT="[Text]"/>
      <dgm:spPr/>
      <dgm:t>
        <a:bodyPr/>
        <a:lstStyle/>
        <a:p>
          <a:r>
            <a:rPr lang="sr-Latn-CS" dirty="0" smtClean="0">
              <a:solidFill>
                <a:schemeClr val="bg1"/>
              </a:solidFill>
            </a:rPr>
            <a:t>Loša koordinacija</a:t>
          </a:r>
          <a:endParaRPr lang="en-US" dirty="0">
            <a:solidFill>
              <a:schemeClr val="bg1"/>
            </a:solidFill>
          </a:endParaRPr>
        </a:p>
      </dgm:t>
    </dgm:pt>
    <dgm:pt modelId="{B9CDB3E6-BB86-4D86-AABD-0DFED9F1DCAA}" type="parTrans" cxnId="{D443A6D0-6732-4F25-B3C5-798A14D6DD91}">
      <dgm:prSet/>
      <dgm:spPr/>
      <dgm:t>
        <a:bodyPr/>
        <a:lstStyle/>
        <a:p>
          <a:endParaRPr lang="en-US"/>
        </a:p>
      </dgm:t>
    </dgm:pt>
    <dgm:pt modelId="{9DA852E4-32B8-49DB-AC12-4B319E6B65C6}" type="sibTrans" cxnId="{D443A6D0-6732-4F25-B3C5-798A14D6DD91}">
      <dgm:prSet/>
      <dgm:spPr/>
      <dgm:t>
        <a:bodyPr/>
        <a:lstStyle/>
        <a:p>
          <a:endParaRPr lang="en-US"/>
        </a:p>
      </dgm:t>
    </dgm:pt>
    <dgm:pt modelId="{05FEF323-9344-461C-B319-286575045DC1}">
      <dgm:prSet phldrT="[Text]"/>
      <dgm:spPr/>
      <dgm:t>
        <a:bodyPr/>
        <a:lstStyle/>
        <a:p>
          <a:r>
            <a:rPr lang="sr-Latn-CS" dirty="0" smtClean="0">
              <a:solidFill>
                <a:schemeClr val="bg1"/>
              </a:solidFill>
            </a:rPr>
            <a:t>agitacija</a:t>
          </a:r>
          <a:endParaRPr lang="en-US" dirty="0">
            <a:solidFill>
              <a:schemeClr val="bg1"/>
            </a:solidFill>
          </a:endParaRPr>
        </a:p>
      </dgm:t>
    </dgm:pt>
    <dgm:pt modelId="{4C3654E3-D452-4E4D-B69F-28154ECE8D91}" type="parTrans" cxnId="{1AB4717B-A019-4685-8619-1085343A0CB1}">
      <dgm:prSet/>
      <dgm:spPr/>
      <dgm:t>
        <a:bodyPr/>
        <a:lstStyle/>
        <a:p>
          <a:endParaRPr lang="en-US"/>
        </a:p>
      </dgm:t>
    </dgm:pt>
    <dgm:pt modelId="{4B224EC6-A6F7-43DF-B3FF-700FA9FB89F3}" type="sibTrans" cxnId="{1AB4717B-A019-4685-8619-1085343A0CB1}">
      <dgm:prSet/>
      <dgm:spPr/>
      <dgm:t>
        <a:bodyPr/>
        <a:lstStyle/>
        <a:p>
          <a:endParaRPr lang="en-US"/>
        </a:p>
      </dgm:t>
    </dgm:pt>
    <dgm:pt modelId="{F27318BF-A76F-44E1-9A6B-19AA2D130CD3}">
      <dgm:prSet phldrT="[Text]"/>
      <dgm:spPr/>
      <dgm:t>
        <a:bodyPr/>
        <a:lstStyle/>
        <a:p>
          <a:r>
            <a:rPr lang="sr-Latn-CS" dirty="0" smtClean="0">
              <a:solidFill>
                <a:schemeClr val="bg1"/>
              </a:solidFill>
            </a:rPr>
            <a:t>Letargija, koma</a:t>
          </a:r>
          <a:endParaRPr lang="en-US" dirty="0">
            <a:solidFill>
              <a:schemeClr val="bg1"/>
            </a:solidFill>
          </a:endParaRPr>
        </a:p>
      </dgm:t>
    </dgm:pt>
    <dgm:pt modelId="{A86D095F-1145-4A6B-B5D0-AF0FC5CC981A}" type="parTrans" cxnId="{DE117496-A663-4EDE-BEEA-4B08DAA64A38}">
      <dgm:prSet/>
      <dgm:spPr/>
      <dgm:t>
        <a:bodyPr/>
        <a:lstStyle/>
        <a:p>
          <a:endParaRPr lang="en-US"/>
        </a:p>
      </dgm:t>
    </dgm:pt>
    <dgm:pt modelId="{0BDD2B01-B3CF-45F4-8F0D-E36F5213FD9D}" type="sibTrans" cxnId="{DE117496-A663-4EDE-BEEA-4B08DAA64A38}">
      <dgm:prSet/>
      <dgm:spPr/>
      <dgm:t>
        <a:bodyPr/>
        <a:lstStyle/>
        <a:p>
          <a:endParaRPr lang="en-US"/>
        </a:p>
      </dgm:t>
    </dgm:pt>
    <dgm:pt modelId="{198CCE45-635C-4F33-AFC2-5C9C3D6284F6}" type="pres">
      <dgm:prSet presAssocID="{DDC810F1-BC0A-4AA3-B086-F0ADA73EEE1C}" presName="Name0" presStyleCnt="0">
        <dgm:presLayoutVars>
          <dgm:dir/>
          <dgm:animLvl val="lvl"/>
          <dgm:resizeHandles val="exact"/>
        </dgm:presLayoutVars>
      </dgm:prSet>
      <dgm:spPr/>
    </dgm:pt>
    <dgm:pt modelId="{26B5F51C-46DC-403A-ADD0-A797991CF65E}" type="pres">
      <dgm:prSet presAssocID="{DDC810F1-BC0A-4AA3-B086-F0ADA73EEE1C}" presName="dummy" presStyleCnt="0"/>
      <dgm:spPr/>
    </dgm:pt>
    <dgm:pt modelId="{E6FBE49F-8A47-465C-B224-428B5FF82B24}" type="pres">
      <dgm:prSet presAssocID="{DDC810F1-BC0A-4AA3-B086-F0ADA73EEE1C}" presName="linH" presStyleCnt="0"/>
      <dgm:spPr/>
    </dgm:pt>
    <dgm:pt modelId="{C575227A-BCB0-4588-B615-812E810A8D9E}" type="pres">
      <dgm:prSet presAssocID="{DDC810F1-BC0A-4AA3-B086-F0ADA73EEE1C}" presName="padding1" presStyleCnt="0"/>
      <dgm:spPr/>
    </dgm:pt>
    <dgm:pt modelId="{655E9CC6-2509-421B-906F-A47A74FC7B99}" type="pres">
      <dgm:prSet presAssocID="{29BF756E-C317-46B8-B65D-2ADF2C493C1D}" presName="linV" presStyleCnt="0"/>
      <dgm:spPr/>
    </dgm:pt>
    <dgm:pt modelId="{B49488F6-B35F-4C4F-90B0-D421F4AD1918}" type="pres">
      <dgm:prSet presAssocID="{29BF756E-C317-46B8-B65D-2ADF2C493C1D}" presName="spVertical1" presStyleCnt="0"/>
      <dgm:spPr/>
    </dgm:pt>
    <dgm:pt modelId="{F136A513-599B-4898-AB4C-3CA12AA5A37A}" type="pres">
      <dgm:prSet presAssocID="{29BF756E-C317-46B8-B65D-2ADF2C493C1D}" presName="parTx" presStyleLbl="revTx" presStyleIdx="0" presStyleCnt="3" custScaleY="162682" custLinFactNeighborX="-29065" custLinFactNeighborY="-666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E4F807-DD30-44B0-8B3C-CB75076A7292}" type="pres">
      <dgm:prSet presAssocID="{29BF756E-C317-46B8-B65D-2ADF2C493C1D}" presName="spVertical2" presStyleCnt="0"/>
      <dgm:spPr/>
    </dgm:pt>
    <dgm:pt modelId="{58A4753B-E990-4AD9-8E47-46BC70FA2631}" type="pres">
      <dgm:prSet presAssocID="{29BF756E-C317-46B8-B65D-2ADF2C493C1D}" presName="spVertical3" presStyleCnt="0"/>
      <dgm:spPr/>
    </dgm:pt>
    <dgm:pt modelId="{BB1531F8-2832-4AD6-94AA-8F8737932F2F}" type="pres">
      <dgm:prSet presAssocID="{9DA852E4-32B8-49DB-AC12-4B319E6B65C6}" presName="space" presStyleCnt="0"/>
      <dgm:spPr/>
    </dgm:pt>
    <dgm:pt modelId="{55CED1D3-51A6-4804-9C8B-0FA97820D825}" type="pres">
      <dgm:prSet presAssocID="{05FEF323-9344-461C-B319-286575045DC1}" presName="linV" presStyleCnt="0"/>
      <dgm:spPr/>
    </dgm:pt>
    <dgm:pt modelId="{F9DD86AF-D364-4B36-9C81-C16A95932F86}" type="pres">
      <dgm:prSet presAssocID="{05FEF323-9344-461C-B319-286575045DC1}" presName="spVertical1" presStyleCnt="0"/>
      <dgm:spPr/>
    </dgm:pt>
    <dgm:pt modelId="{4DA565E7-87CF-4950-8B3F-DFAE24631AF6}" type="pres">
      <dgm:prSet presAssocID="{05FEF323-9344-461C-B319-286575045DC1}" presName="parTx" presStyleLbl="revTx" presStyleIdx="1" presStyleCnt="3" custScaleX="87990" custScaleY="83314" custLinFactNeighborX="-11052" custLinFactNeighborY="147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5D8269-D022-4CF2-B3D5-42BC688CF17B}" type="pres">
      <dgm:prSet presAssocID="{05FEF323-9344-461C-B319-286575045DC1}" presName="spVertical2" presStyleCnt="0"/>
      <dgm:spPr/>
    </dgm:pt>
    <dgm:pt modelId="{F1AF6B44-EA58-41A4-99F2-FA1B1E57D9DC}" type="pres">
      <dgm:prSet presAssocID="{05FEF323-9344-461C-B319-286575045DC1}" presName="spVertical3" presStyleCnt="0"/>
      <dgm:spPr/>
    </dgm:pt>
    <dgm:pt modelId="{8BDAD810-3CA4-4F5F-9794-5F4758CB0B75}" type="pres">
      <dgm:prSet presAssocID="{4B224EC6-A6F7-43DF-B3FF-700FA9FB89F3}" presName="space" presStyleCnt="0"/>
      <dgm:spPr/>
    </dgm:pt>
    <dgm:pt modelId="{2F9A9DB6-A6D4-4693-8E9C-5CAC230D40FE}" type="pres">
      <dgm:prSet presAssocID="{F27318BF-A76F-44E1-9A6B-19AA2D130CD3}" presName="linV" presStyleCnt="0"/>
      <dgm:spPr/>
    </dgm:pt>
    <dgm:pt modelId="{6A0AF51D-2ADC-4258-9E55-1792C9455BF3}" type="pres">
      <dgm:prSet presAssocID="{F27318BF-A76F-44E1-9A6B-19AA2D130CD3}" presName="spVertical1" presStyleCnt="0"/>
      <dgm:spPr/>
    </dgm:pt>
    <dgm:pt modelId="{02838665-E802-4568-BDAB-AB46A8782CBA}" type="pres">
      <dgm:prSet presAssocID="{F27318BF-A76F-44E1-9A6B-19AA2D130CD3}" presName="parTx" presStyleLbl="revTx" presStyleIdx="2" presStyleCnt="3" custScaleX="106462" custScaleY="166629" custLinFactNeighborX="-12225" custLinFactNeighborY="-5404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34D1FD-184B-44A7-A976-7E2EC403931F}" type="pres">
      <dgm:prSet presAssocID="{F27318BF-A76F-44E1-9A6B-19AA2D130CD3}" presName="spVertical2" presStyleCnt="0"/>
      <dgm:spPr/>
    </dgm:pt>
    <dgm:pt modelId="{4C5E5B8C-2641-4491-B52F-C5096C7E0E6C}" type="pres">
      <dgm:prSet presAssocID="{F27318BF-A76F-44E1-9A6B-19AA2D130CD3}" presName="spVertical3" presStyleCnt="0"/>
      <dgm:spPr/>
    </dgm:pt>
    <dgm:pt modelId="{09D26F67-5ABA-46C1-8051-17ACF243E183}" type="pres">
      <dgm:prSet presAssocID="{DDC810F1-BC0A-4AA3-B086-F0ADA73EEE1C}" presName="padding2" presStyleCnt="0"/>
      <dgm:spPr/>
    </dgm:pt>
    <dgm:pt modelId="{BE02EC33-0DA0-40B0-B750-2BF2917B6285}" type="pres">
      <dgm:prSet presAssocID="{DDC810F1-BC0A-4AA3-B086-F0ADA73EEE1C}" presName="negArrow" presStyleCnt="0"/>
      <dgm:spPr/>
    </dgm:pt>
    <dgm:pt modelId="{0B0CA21B-6EE0-4D4A-BE0E-547E7CD1B45B}" type="pres">
      <dgm:prSet presAssocID="{DDC810F1-BC0A-4AA3-B086-F0ADA73EEE1C}" presName="backgroundArrow" presStyleLbl="node1" presStyleIdx="0" presStyleCnt="1" custLinFactNeighborY="7810"/>
      <dgm:spPr/>
    </dgm:pt>
  </dgm:ptLst>
  <dgm:cxnLst>
    <dgm:cxn modelId="{FDB89D36-83F1-4D1C-9EC7-5D227A0F5660}" type="presOf" srcId="{05FEF323-9344-461C-B319-286575045DC1}" destId="{4DA565E7-87CF-4950-8B3F-DFAE24631AF6}" srcOrd="0" destOrd="0" presId="urn:microsoft.com/office/officeart/2005/8/layout/hProcess3"/>
    <dgm:cxn modelId="{9568774E-3296-4691-AC0A-8A40F388D22B}" type="presOf" srcId="{F27318BF-A76F-44E1-9A6B-19AA2D130CD3}" destId="{02838665-E802-4568-BDAB-AB46A8782CBA}" srcOrd="0" destOrd="0" presId="urn:microsoft.com/office/officeart/2005/8/layout/hProcess3"/>
    <dgm:cxn modelId="{DB30B350-B6F9-49CD-B8EB-E3C0C41EF7AF}" type="presOf" srcId="{DDC810F1-BC0A-4AA3-B086-F0ADA73EEE1C}" destId="{198CCE45-635C-4F33-AFC2-5C9C3D6284F6}" srcOrd="0" destOrd="0" presId="urn:microsoft.com/office/officeart/2005/8/layout/hProcess3"/>
    <dgm:cxn modelId="{DE117496-A663-4EDE-BEEA-4B08DAA64A38}" srcId="{DDC810F1-BC0A-4AA3-B086-F0ADA73EEE1C}" destId="{F27318BF-A76F-44E1-9A6B-19AA2D130CD3}" srcOrd="2" destOrd="0" parTransId="{A86D095F-1145-4A6B-B5D0-AF0FC5CC981A}" sibTransId="{0BDD2B01-B3CF-45F4-8F0D-E36F5213FD9D}"/>
    <dgm:cxn modelId="{1AB4717B-A019-4685-8619-1085343A0CB1}" srcId="{DDC810F1-BC0A-4AA3-B086-F0ADA73EEE1C}" destId="{05FEF323-9344-461C-B319-286575045DC1}" srcOrd="1" destOrd="0" parTransId="{4C3654E3-D452-4E4D-B69F-28154ECE8D91}" sibTransId="{4B224EC6-A6F7-43DF-B3FF-700FA9FB89F3}"/>
    <dgm:cxn modelId="{279975D8-CD0A-4188-BE53-BAFA1306FBD9}" type="presOf" srcId="{29BF756E-C317-46B8-B65D-2ADF2C493C1D}" destId="{F136A513-599B-4898-AB4C-3CA12AA5A37A}" srcOrd="0" destOrd="0" presId="urn:microsoft.com/office/officeart/2005/8/layout/hProcess3"/>
    <dgm:cxn modelId="{D443A6D0-6732-4F25-B3C5-798A14D6DD91}" srcId="{DDC810F1-BC0A-4AA3-B086-F0ADA73EEE1C}" destId="{29BF756E-C317-46B8-B65D-2ADF2C493C1D}" srcOrd="0" destOrd="0" parTransId="{B9CDB3E6-BB86-4D86-AABD-0DFED9F1DCAA}" sibTransId="{9DA852E4-32B8-49DB-AC12-4B319E6B65C6}"/>
    <dgm:cxn modelId="{B697E33B-01C4-4E09-A5D4-0CA1375FA173}" type="presParOf" srcId="{198CCE45-635C-4F33-AFC2-5C9C3D6284F6}" destId="{26B5F51C-46DC-403A-ADD0-A797991CF65E}" srcOrd="0" destOrd="0" presId="urn:microsoft.com/office/officeart/2005/8/layout/hProcess3"/>
    <dgm:cxn modelId="{8492CB60-F969-4811-A02B-CAE9D35EF64F}" type="presParOf" srcId="{198CCE45-635C-4F33-AFC2-5C9C3D6284F6}" destId="{E6FBE49F-8A47-465C-B224-428B5FF82B24}" srcOrd="1" destOrd="0" presId="urn:microsoft.com/office/officeart/2005/8/layout/hProcess3"/>
    <dgm:cxn modelId="{D4BC7AC4-1592-4A61-B83E-204C8EC715EA}" type="presParOf" srcId="{E6FBE49F-8A47-465C-B224-428B5FF82B24}" destId="{C575227A-BCB0-4588-B615-812E810A8D9E}" srcOrd="0" destOrd="0" presId="urn:microsoft.com/office/officeart/2005/8/layout/hProcess3"/>
    <dgm:cxn modelId="{DE6B69BB-1755-4998-A405-B4E8EB5FD95B}" type="presParOf" srcId="{E6FBE49F-8A47-465C-B224-428B5FF82B24}" destId="{655E9CC6-2509-421B-906F-A47A74FC7B99}" srcOrd="1" destOrd="0" presId="urn:microsoft.com/office/officeart/2005/8/layout/hProcess3"/>
    <dgm:cxn modelId="{B051E90F-BEFD-4CF0-AE48-43A7E0F7C21C}" type="presParOf" srcId="{655E9CC6-2509-421B-906F-A47A74FC7B99}" destId="{B49488F6-B35F-4C4F-90B0-D421F4AD1918}" srcOrd="0" destOrd="0" presId="urn:microsoft.com/office/officeart/2005/8/layout/hProcess3"/>
    <dgm:cxn modelId="{C1420757-299C-4633-8472-B48AF4B68183}" type="presParOf" srcId="{655E9CC6-2509-421B-906F-A47A74FC7B99}" destId="{F136A513-599B-4898-AB4C-3CA12AA5A37A}" srcOrd="1" destOrd="0" presId="urn:microsoft.com/office/officeart/2005/8/layout/hProcess3"/>
    <dgm:cxn modelId="{ABCD886F-817B-453A-8EBE-28D447635959}" type="presParOf" srcId="{655E9CC6-2509-421B-906F-A47A74FC7B99}" destId="{57E4F807-DD30-44B0-8B3C-CB75076A7292}" srcOrd="2" destOrd="0" presId="urn:microsoft.com/office/officeart/2005/8/layout/hProcess3"/>
    <dgm:cxn modelId="{3ECB188D-C599-43EC-B2A3-90BAC219A750}" type="presParOf" srcId="{655E9CC6-2509-421B-906F-A47A74FC7B99}" destId="{58A4753B-E990-4AD9-8E47-46BC70FA2631}" srcOrd="3" destOrd="0" presId="urn:microsoft.com/office/officeart/2005/8/layout/hProcess3"/>
    <dgm:cxn modelId="{65E242D7-0AD7-47EF-8A4F-311071FB81E8}" type="presParOf" srcId="{E6FBE49F-8A47-465C-B224-428B5FF82B24}" destId="{BB1531F8-2832-4AD6-94AA-8F8737932F2F}" srcOrd="2" destOrd="0" presId="urn:microsoft.com/office/officeart/2005/8/layout/hProcess3"/>
    <dgm:cxn modelId="{62A6257B-07D7-4DC8-8018-B9197FE755A9}" type="presParOf" srcId="{E6FBE49F-8A47-465C-B224-428B5FF82B24}" destId="{55CED1D3-51A6-4804-9C8B-0FA97820D825}" srcOrd="3" destOrd="0" presId="urn:microsoft.com/office/officeart/2005/8/layout/hProcess3"/>
    <dgm:cxn modelId="{D1348527-70F2-4849-A1D0-869776A4B236}" type="presParOf" srcId="{55CED1D3-51A6-4804-9C8B-0FA97820D825}" destId="{F9DD86AF-D364-4B36-9C81-C16A95932F86}" srcOrd="0" destOrd="0" presId="urn:microsoft.com/office/officeart/2005/8/layout/hProcess3"/>
    <dgm:cxn modelId="{146649E8-9FB8-4752-9397-D29C9245583D}" type="presParOf" srcId="{55CED1D3-51A6-4804-9C8B-0FA97820D825}" destId="{4DA565E7-87CF-4950-8B3F-DFAE24631AF6}" srcOrd="1" destOrd="0" presId="urn:microsoft.com/office/officeart/2005/8/layout/hProcess3"/>
    <dgm:cxn modelId="{45F3C9BC-B187-4F1F-9F35-749F2B35F068}" type="presParOf" srcId="{55CED1D3-51A6-4804-9C8B-0FA97820D825}" destId="{855D8269-D022-4CF2-B3D5-42BC688CF17B}" srcOrd="2" destOrd="0" presId="urn:microsoft.com/office/officeart/2005/8/layout/hProcess3"/>
    <dgm:cxn modelId="{10661191-A567-4FD0-AAE6-16FCEE70B92C}" type="presParOf" srcId="{55CED1D3-51A6-4804-9C8B-0FA97820D825}" destId="{F1AF6B44-EA58-41A4-99F2-FA1B1E57D9DC}" srcOrd="3" destOrd="0" presId="urn:microsoft.com/office/officeart/2005/8/layout/hProcess3"/>
    <dgm:cxn modelId="{08D720EC-474F-4137-92AD-7A63505F9D6F}" type="presParOf" srcId="{E6FBE49F-8A47-465C-B224-428B5FF82B24}" destId="{8BDAD810-3CA4-4F5F-9794-5F4758CB0B75}" srcOrd="4" destOrd="0" presId="urn:microsoft.com/office/officeart/2005/8/layout/hProcess3"/>
    <dgm:cxn modelId="{A355618B-6914-4999-AFFB-3788FE1364BA}" type="presParOf" srcId="{E6FBE49F-8A47-465C-B224-428B5FF82B24}" destId="{2F9A9DB6-A6D4-4693-8E9C-5CAC230D40FE}" srcOrd="5" destOrd="0" presId="urn:microsoft.com/office/officeart/2005/8/layout/hProcess3"/>
    <dgm:cxn modelId="{120FFC07-963E-4B90-87FA-94F6C3C52C2A}" type="presParOf" srcId="{2F9A9DB6-A6D4-4693-8E9C-5CAC230D40FE}" destId="{6A0AF51D-2ADC-4258-9E55-1792C9455BF3}" srcOrd="0" destOrd="0" presId="urn:microsoft.com/office/officeart/2005/8/layout/hProcess3"/>
    <dgm:cxn modelId="{70918EFD-82AC-45E0-8A35-9C1E7D950144}" type="presParOf" srcId="{2F9A9DB6-A6D4-4693-8E9C-5CAC230D40FE}" destId="{02838665-E802-4568-BDAB-AB46A8782CBA}" srcOrd="1" destOrd="0" presId="urn:microsoft.com/office/officeart/2005/8/layout/hProcess3"/>
    <dgm:cxn modelId="{C56265B6-4DCF-409D-BF10-535989A84315}" type="presParOf" srcId="{2F9A9DB6-A6D4-4693-8E9C-5CAC230D40FE}" destId="{CA34D1FD-184B-44A7-A976-7E2EC403931F}" srcOrd="2" destOrd="0" presId="urn:microsoft.com/office/officeart/2005/8/layout/hProcess3"/>
    <dgm:cxn modelId="{4190E0DF-EA55-4A76-9531-22FAD5E4A753}" type="presParOf" srcId="{2F9A9DB6-A6D4-4693-8E9C-5CAC230D40FE}" destId="{4C5E5B8C-2641-4491-B52F-C5096C7E0E6C}" srcOrd="3" destOrd="0" presId="urn:microsoft.com/office/officeart/2005/8/layout/hProcess3"/>
    <dgm:cxn modelId="{658616CB-5187-4647-8850-F35AD7FE970F}" type="presParOf" srcId="{E6FBE49F-8A47-465C-B224-428B5FF82B24}" destId="{09D26F67-5ABA-46C1-8051-17ACF243E183}" srcOrd="6" destOrd="0" presId="urn:microsoft.com/office/officeart/2005/8/layout/hProcess3"/>
    <dgm:cxn modelId="{A16A2B5C-2A3B-4A05-875C-CCB19D2E7CF3}" type="presParOf" srcId="{E6FBE49F-8A47-465C-B224-428B5FF82B24}" destId="{BE02EC33-0DA0-40B0-B750-2BF2917B6285}" srcOrd="7" destOrd="0" presId="urn:microsoft.com/office/officeart/2005/8/layout/hProcess3"/>
    <dgm:cxn modelId="{EFAC2241-C0E6-4630-99BF-7334ABD2E9DF}" type="presParOf" srcId="{E6FBE49F-8A47-465C-B224-428B5FF82B24}" destId="{0B0CA21B-6EE0-4D4A-BE0E-547E7CD1B45B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F4DF255-0166-468A-80A5-86579F405E7B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06403D-9E97-40F1-8D2C-A3390B12BEDF}">
      <dgm:prSet phldrT="[Text]" phldr="1"/>
      <dgm:spPr/>
      <dgm:t>
        <a:bodyPr/>
        <a:lstStyle/>
        <a:p>
          <a:endParaRPr lang="en-US"/>
        </a:p>
      </dgm:t>
    </dgm:pt>
    <dgm:pt modelId="{6D7816F7-970A-4C98-A81C-4AECFC9EB62A}" type="parTrans" cxnId="{887A81EB-171F-4A70-8D8A-D25ACDAE5769}">
      <dgm:prSet/>
      <dgm:spPr/>
      <dgm:t>
        <a:bodyPr/>
        <a:lstStyle/>
        <a:p>
          <a:endParaRPr lang="en-US"/>
        </a:p>
      </dgm:t>
    </dgm:pt>
    <dgm:pt modelId="{09A6E827-EBB7-48E1-B730-1955AF593C51}" type="sibTrans" cxnId="{887A81EB-171F-4A70-8D8A-D25ACDAE5769}">
      <dgm:prSet/>
      <dgm:spPr/>
      <dgm:t>
        <a:bodyPr/>
        <a:lstStyle/>
        <a:p>
          <a:endParaRPr lang="en-US"/>
        </a:p>
      </dgm:t>
    </dgm:pt>
    <dgm:pt modelId="{E877FE2B-56D8-49F1-B11B-36124D7B7044}">
      <dgm:prSet phldrT="[Text]" custT="1"/>
      <dgm:spPr/>
      <dgm:t>
        <a:bodyPr/>
        <a:lstStyle/>
        <a:p>
          <a:r>
            <a:rPr lang="sr-Latn-CS" sz="1800" dirty="0" smtClean="0"/>
            <a:t>Sprečiti dalji gubitak toplote-ukloniti mokru odeću</a:t>
          </a:r>
        </a:p>
        <a:p>
          <a:r>
            <a:rPr lang="sr-Latn-CS" sz="1800" dirty="0" smtClean="0"/>
            <a:t>Horizontalan položaj</a:t>
          </a:r>
        </a:p>
        <a:p>
          <a:endParaRPr lang="en-US" sz="1800" dirty="0"/>
        </a:p>
      </dgm:t>
    </dgm:pt>
    <dgm:pt modelId="{25252315-C477-4CB8-BEA7-1DB30467B6B2}" type="parTrans" cxnId="{2A2FB4DB-13FB-4DDE-B896-9978ADB5568D}">
      <dgm:prSet/>
      <dgm:spPr/>
      <dgm:t>
        <a:bodyPr/>
        <a:lstStyle/>
        <a:p>
          <a:endParaRPr lang="en-US"/>
        </a:p>
      </dgm:t>
    </dgm:pt>
    <dgm:pt modelId="{DF78F29C-71F8-4C7A-AC83-2E5688A22DB5}" type="sibTrans" cxnId="{2A2FB4DB-13FB-4DDE-B896-9978ADB5568D}">
      <dgm:prSet/>
      <dgm:spPr/>
      <dgm:t>
        <a:bodyPr/>
        <a:lstStyle/>
        <a:p>
          <a:endParaRPr lang="en-US"/>
        </a:p>
      </dgm:t>
    </dgm:pt>
    <dgm:pt modelId="{50A8928D-59C6-41D8-B226-D919A55B9316}">
      <dgm:prSet phldrT="[Text]"/>
      <dgm:spPr/>
      <dgm:t>
        <a:bodyPr/>
        <a:lstStyle/>
        <a:p>
          <a:r>
            <a:rPr lang="sr-Latn-CS" dirty="0" smtClean="0"/>
            <a:t>Uviti ga u ćebad (30% tel top gubi se preko glave), ugrejati vozilo</a:t>
          </a:r>
          <a:endParaRPr lang="en-US" dirty="0"/>
        </a:p>
      </dgm:t>
    </dgm:pt>
    <dgm:pt modelId="{68287A6E-2868-49C9-9C05-3FC2EC7B503A}" type="parTrans" cxnId="{ECAF67B5-D76C-41E5-A49C-2D27C61D5DE3}">
      <dgm:prSet/>
      <dgm:spPr/>
      <dgm:t>
        <a:bodyPr/>
        <a:lstStyle/>
        <a:p>
          <a:endParaRPr lang="en-US"/>
        </a:p>
      </dgm:t>
    </dgm:pt>
    <dgm:pt modelId="{A60DEB58-A3AB-46BA-991E-FE0D7BE22EB7}" type="sibTrans" cxnId="{ECAF67B5-D76C-41E5-A49C-2D27C61D5DE3}">
      <dgm:prSet/>
      <dgm:spPr/>
      <dgm:t>
        <a:bodyPr/>
        <a:lstStyle/>
        <a:p>
          <a:endParaRPr lang="en-US"/>
        </a:p>
      </dgm:t>
    </dgm:pt>
    <dgm:pt modelId="{CEF522E4-5343-4510-84E1-802F2A7392E6}">
      <dgm:prSet phldrT="[Text]"/>
      <dgm:spPr/>
      <dgm:t>
        <a:bodyPr/>
        <a:lstStyle/>
        <a:p>
          <a:r>
            <a:rPr lang="sr-Latn-CS" dirty="0" smtClean="0">
              <a:solidFill>
                <a:schemeClr val="bg1"/>
              </a:solidFill>
            </a:rPr>
            <a:t>Blaga hipotermija svestan, drhti- do umerena</a:t>
          </a:r>
          <a:endParaRPr lang="en-US" dirty="0">
            <a:solidFill>
              <a:schemeClr val="bg1"/>
            </a:solidFill>
          </a:endParaRPr>
        </a:p>
      </dgm:t>
    </dgm:pt>
    <dgm:pt modelId="{DECA194E-C398-4071-AD94-9816D5C4FC82}" type="parTrans" cxnId="{5B5FBFED-9170-4356-B055-5F2B3B47A026}">
      <dgm:prSet/>
      <dgm:spPr/>
      <dgm:t>
        <a:bodyPr/>
        <a:lstStyle/>
        <a:p>
          <a:endParaRPr lang="en-US"/>
        </a:p>
      </dgm:t>
    </dgm:pt>
    <dgm:pt modelId="{964964F9-75E4-4730-A2E3-99BB39ED292F}" type="sibTrans" cxnId="{5B5FBFED-9170-4356-B055-5F2B3B47A026}">
      <dgm:prSet/>
      <dgm:spPr/>
      <dgm:t>
        <a:bodyPr/>
        <a:lstStyle/>
        <a:p>
          <a:endParaRPr lang="en-US"/>
        </a:p>
      </dgm:t>
    </dgm:pt>
    <dgm:pt modelId="{7F9EACFE-93EA-46FE-89C0-C6F91B88D752}">
      <dgm:prSet phldrT="[Text]"/>
      <dgm:spPr/>
      <dgm:t>
        <a:bodyPr/>
        <a:lstStyle/>
        <a:p>
          <a:r>
            <a:rPr lang="sr-Latn-CS" dirty="0" smtClean="0"/>
            <a:t>Podstaći drhtanje, vežbe</a:t>
          </a:r>
        </a:p>
        <a:p>
          <a:r>
            <a:rPr lang="sr-Latn-CS" dirty="0" smtClean="0"/>
            <a:t>Vrući paketi (hemijski, H2O) - vrat, aksile, abdomen, prepone</a:t>
          </a:r>
          <a:endParaRPr lang="en-US" dirty="0"/>
        </a:p>
      </dgm:t>
    </dgm:pt>
    <dgm:pt modelId="{1E009BF6-6AF6-4541-AFCD-01D5DA60261B}" type="parTrans" cxnId="{D8E2430F-F0F0-4366-A1D3-7F1A19D23104}">
      <dgm:prSet/>
      <dgm:spPr/>
      <dgm:t>
        <a:bodyPr/>
        <a:lstStyle/>
        <a:p>
          <a:endParaRPr lang="en-US"/>
        </a:p>
      </dgm:t>
    </dgm:pt>
    <dgm:pt modelId="{CE8CBCB6-264E-46C9-8DF3-4BDCF6A4655A}" type="sibTrans" cxnId="{D8E2430F-F0F0-4366-A1D3-7F1A19D23104}">
      <dgm:prSet/>
      <dgm:spPr/>
      <dgm:t>
        <a:bodyPr/>
        <a:lstStyle/>
        <a:p>
          <a:endParaRPr lang="en-US"/>
        </a:p>
      </dgm:t>
    </dgm:pt>
    <dgm:pt modelId="{6264B9E2-2504-4618-8762-B65F63343CEF}">
      <dgm:prSet phldrT="[Text]"/>
      <dgm:spPr/>
      <dgm:t>
        <a:bodyPr/>
        <a:lstStyle/>
        <a:p>
          <a:r>
            <a:rPr lang="sr-Latn-CS" dirty="0" smtClean="0"/>
            <a:t>Topla, slatka pića, hrana</a:t>
          </a:r>
          <a:endParaRPr lang="en-US" dirty="0"/>
        </a:p>
      </dgm:t>
    </dgm:pt>
    <dgm:pt modelId="{D0AC9C1A-7B77-4507-A130-001AA79CFE45}" type="parTrans" cxnId="{093439D7-0765-44DD-8F95-E6962E4961B7}">
      <dgm:prSet/>
      <dgm:spPr/>
      <dgm:t>
        <a:bodyPr/>
        <a:lstStyle/>
        <a:p>
          <a:endParaRPr lang="en-US"/>
        </a:p>
      </dgm:t>
    </dgm:pt>
    <dgm:pt modelId="{11EEA99B-0535-45AF-A8EA-137971DB6FD4}" type="sibTrans" cxnId="{093439D7-0765-44DD-8F95-E6962E4961B7}">
      <dgm:prSet/>
      <dgm:spPr/>
      <dgm:t>
        <a:bodyPr/>
        <a:lstStyle/>
        <a:p>
          <a:endParaRPr lang="en-US"/>
        </a:p>
      </dgm:t>
    </dgm:pt>
    <dgm:pt modelId="{EB21AB30-3A9A-4842-A1EF-34C487CD508B}" type="pres">
      <dgm:prSet presAssocID="{CF4DF255-0166-468A-80A5-86579F405E7B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29957EAD-17A5-4DAF-BC86-D4AA819E6BCD}" type="pres">
      <dgm:prSet presAssocID="{7E06403D-9E97-40F1-8D2C-A3390B12BEDF}" presName="posSpace" presStyleCnt="0"/>
      <dgm:spPr/>
    </dgm:pt>
    <dgm:pt modelId="{B855F8D1-7A4B-48DC-92E1-3DAF276B16E7}" type="pres">
      <dgm:prSet presAssocID="{7E06403D-9E97-40F1-8D2C-A3390B12BEDF}" presName="vertFlow" presStyleCnt="0"/>
      <dgm:spPr/>
    </dgm:pt>
    <dgm:pt modelId="{EBC3F701-DCA9-47DB-94F3-12A5DF835B12}" type="pres">
      <dgm:prSet presAssocID="{7E06403D-9E97-40F1-8D2C-A3390B12BEDF}" presName="topSpace" presStyleCnt="0"/>
      <dgm:spPr/>
    </dgm:pt>
    <dgm:pt modelId="{85BF3FC9-E72E-4E5B-83DD-BB9AA9420872}" type="pres">
      <dgm:prSet presAssocID="{7E06403D-9E97-40F1-8D2C-A3390B12BEDF}" presName="firstComp" presStyleCnt="0"/>
      <dgm:spPr/>
    </dgm:pt>
    <dgm:pt modelId="{8F7F5BBF-AC10-4B6F-A5E0-F73601D6813B}" type="pres">
      <dgm:prSet presAssocID="{7E06403D-9E97-40F1-8D2C-A3390B12BEDF}" presName="firstChild" presStyleLbl="bgAccFollowNode1" presStyleIdx="0" presStyleCnt="4" custScaleY="137655" custLinFactNeighborX="-24" custLinFactNeighborY="-760"/>
      <dgm:spPr/>
      <dgm:t>
        <a:bodyPr/>
        <a:lstStyle/>
        <a:p>
          <a:endParaRPr lang="en-US"/>
        </a:p>
      </dgm:t>
    </dgm:pt>
    <dgm:pt modelId="{8FEAA56D-7C98-4F4E-981B-6DB29BA3D53A}" type="pres">
      <dgm:prSet presAssocID="{7E06403D-9E97-40F1-8D2C-A3390B12BEDF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559EBA-B9AB-4626-8046-9E21219D1E6E}" type="pres">
      <dgm:prSet presAssocID="{50A8928D-59C6-41D8-B226-D919A55B9316}" presName="comp" presStyleCnt="0"/>
      <dgm:spPr/>
    </dgm:pt>
    <dgm:pt modelId="{0046162A-267F-4376-906A-F0EE92608830}" type="pres">
      <dgm:prSet presAssocID="{50A8928D-59C6-41D8-B226-D919A55B9316}" presName="child" presStyleLbl="bgAccFollowNode1" presStyleIdx="1" presStyleCnt="4" custAng="0" custScaleY="78862" custLinFactNeighborX="-3164" custLinFactNeighborY="11052"/>
      <dgm:spPr/>
      <dgm:t>
        <a:bodyPr/>
        <a:lstStyle/>
        <a:p>
          <a:endParaRPr lang="en-US"/>
        </a:p>
      </dgm:t>
    </dgm:pt>
    <dgm:pt modelId="{7DDC4A96-F949-4911-985C-2B5F3166DAE9}" type="pres">
      <dgm:prSet presAssocID="{50A8928D-59C6-41D8-B226-D919A55B9316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D9CD0-56E9-41E8-A048-4C87361D7FC7}" type="pres">
      <dgm:prSet presAssocID="{7E06403D-9E97-40F1-8D2C-A3390B12BEDF}" presName="negSpace" presStyleCnt="0"/>
      <dgm:spPr/>
    </dgm:pt>
    <dgm:pt modelId="{19FB10BD-B2EA-4435-A943-D2F2225A4452}" type="pres">
      <dgm:prSet presAssocID="{7E06403D-9E97-40F1-8D2C-A3390B12BEDF}" presName="circle" presStyleLbl="node1" presStyleIdx="0" presStyleCnt="2" custLinFactNeighborX="-63" custLinFactNeighborY="9829"/>
      <dgm:spPr/>
      <dgm:t>
        <a:bodyPr/>
        <a:lstStyle/>
        <a:p>
          <a:endParaRPr lang="en-US"/>
        </a:p>
      </dgm:t>
    </dgm:pt>
    <dgm:pt modelId="{8A106EB7-7B3A-4BD8-8264-EDE91C1F19D7}" type="pres">
      <dgm:prSet presAssocID="{09A6E827-EBB7-48E1-B730-1955AF593C51}" presName="transSpace" presStyleCnt="0"/>
      <dgm:spPr/>
    </dgm:pt>
    <dgm:pt modelId="{54D19652-DECF-4BC3-8AEB-F606642FFFD7}" type="pres">
      <dgm:prSet presAssocID="{CEF522E4-5343-4510-84E1-802F2A7392E6}" presName="posSpace" presStyleCnt="0"/>
      <dgm:spPr/>
    </dgm:pt>
    <dgm:pt modelId="{F7B7DA28-4510-4EE1-8BFF-167931F1A179}" type="pres">
      <dgm:prSet presAssocID="{CEF522E4-5343-4510-84E1-802F2A7392E6}" presName="vertFlow" presStyleCnt="0"/>
      <dgm:spPr/>
    </dgm:pt>
    <dgm:pt modelId="{C478B73B-E23F-4E53-95C7-81EC8C552F5A}" type="pres">
      <dgm:prSet presAssocID="{CEF522E4-5343-4510-84E1-802F2A7392E6}" presName="topSpace" presStyleCnt="0"/>
      <dgm:spPr/>
    </dgm:pt>
    <dgm:pt modelId="{B9C19844-9BA2-44E8-997D-C2EA57087F66}" type="pres">
      <dgm:prSet presAssocID="{CEF522E4-5343-4510-84E1-802F2A7392E6}" presName="firstComp" presStyleCnt="0"/>
      <dgm:spPr/>
    </dgm:pt>
    <dgm:pt modelId="{58F421F5-3D37-40F2-AC54-E0ECAC30B109}" type="pres">
      <dgm:prSet presAssocID="{CEF522E4-5343-4510-84E1-802F2A7392E6}" presName="firstChild" presStyleLbl="bgAccFollowNode1" presStyleIdx="2" presStyleCnt="4" custScaleY="135346" custLinFactNeighborX="-37971" custLinFactNeighborY="-760"/>
      <dgm:spPr/>
      <dgm:t>
        <a:bodyPr/>
        <a:lstStyle/>
        <a:p>
          <a:endParaRPr lang="en-US"/>
        </a:p>
      </dgm:t>
    </dgm:pt>
    <dgm:pt modelId="{59508A06-322F-4609-B7D0-681B6348B1ED}" type="pres">
      <dgm:prSet presAssocID="{CEF522E4-5343-4510-84E1-802F2A7392E6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859C88-8D2F-4ADC-9901-E03A6F7662C0}" type="pres">
      <dgm:prSet presAssocID="{6264B9E2-2504-4618-8762-B65F63343CEF}" presName="comp" presStyleCnt="0"/>
      <dgm:spPr/>
    </dgm:pt>
    <dgm:pt modelId="{7532392F-4DB9-4028-8E0B-2C40C8AAF78A}" type="pres">
      <dgm:prSet presAssocID="{6264B9E2-2504-4618-8762-B65F63343CEF}" presName="child" presStyleLbl="bgAccFollowNode1" presStyleIdx="3" presStyleCnt="4" custLinFactNeighborX="-37971" custLinFactNeighborY="-10174"/>
      <dgm:spPr/>
      <dgm:t>
        <a:bodyPr/>
        <a:lstStyle/>
        <a:p>
          <a:endParaRPr lang="en-US"/>
        </a:p>
      </dgm:t>
    </dgm:pt>
    <dgm:pt modelId="{32683D19-40F2-4CBE-B429-AFF301DE1442}" type="pres">
      <dgm:prSet presAssocID="{6264B9E2-2504-4618-8762-B65F63343CEF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402838-4F9B-4450-A898-ECBFF5AFAEB1}" type="pres">
      <dgm:prSet presAssocID="{CEF522E4-5343-4510-84E1-802F2A7392E6}" presName="negSpace" presStyleCnt="0"/>
      <dgm:spPr/>
    </dgm:pt>
    <dgm:pt modelId="{E85FE801-2CBF-4D89-96A6-5A3631DE4A9B}" type="pres">
      <dgm:prSet presAssocID="{CEF522E4-5343-4510-84E1-802F2A7392E6}" presName="circle" presStyleLbl="node1" presStyleIdx="1" presStyleCnt="2" custAng="0" custScaleY="191975" custLinFactX="-20094" custLinFactNeighborX="-100000" custLinFactNeighborY="9829"/>
      <dgm:spPr/>
      <dgm:t>
        <a:bodyPr/>
        <a:lstStyle/>
        <a:p>
          <a:endParaRPr lang="en-US"/>
        </a:p>
      </dgm:t>
    </dgm:pt>
  </dgm:ptLst>
  <dgm:cxnLst>
    <dgm:cxn modelId="{45DE5F31-4C2C-4621-B87B-079766F15F21}" type="presOf" srcId="{6264B9E2-2504-4618-8762-B65F63343CEF}" destId="{32683D19-40F2-4CBE-B429-AFF301DE1442}" srcOrd="1" destOrd="0" presId="urn:microsoft.com/office/officeart/2005/8/layout/hList9"/>
    <dgm:cxn modelId="{F26660A3-A4BB-47B9-BDD0-5D3D5E130B29}" type="presOf" srcId="{7E06403D-9E97-40F1-8D2C-A3390B12BEDF}" destId="{19FB10BD-B2EA-4435-A943-D2F2225A4452}" srcOrd="0" destOrd="0" presId="urn:microsoft.com/office/officeart/2005/8/layout/hList9"/>
    <dgm:cxn modelId="{093439D7-0765-44DD-8F95-E6962E4961B7}" srcId="{CEF522E4-5343-4510-84E1-802F2A7392E6}" destId="{6264B9E2-2504-4618-8762-B65F63343CEF}" srcOrd="1" destOrd="0" parTransId="{D0AC9C1A-7B77-4507-A130-001AA79CFE45}" sibTransId="{11EEA99B-0535-45AF-A8EA-137971DB6FD4}"/>
    <dgm:cxn modelId="{F9A7B3E0-9829-4A9E-AA49-B13B2B73C295}" type="presOf" srcId="{E877FE2B-56D8-49F1-B11B-36124D7B7044}" destId="{8FEAA56D-7C98-4F4E-981B-6DB29BA3D53A}" srcOrd="1" destOrd="0" presId="urn:microsoft.com/office/officeart/2005/8/layout/hList9"/>
    <dgm:cxn modelId="{ECAF67B5-D76C-41E5-A49C-2D27C61D5DE3}" srcId="{7E06403D-9E97-40F1-8D2C-A3390B12BEDF}" destId="{50A8928D-59C6-41D8-B226-D919A55B9316}" srcOrd="1" destOrd="0" parTransId="{68287A6E-2868-49C9-9C05-3FC2EC7B503A}" sibTransId="{A60DEB58-A3AB-46BA-991E-FE0D7BE22EB7}"/>
    <dgm:cxn modelId="{D8E2430F-F0F0-4366-A1D3-7F1A19D23104}" srcId="{CEF522E4-5343-4510-84E1-802F2A7392E6}" destId="{7F9EACFE-93EA-46FE-89C0-C6F91B88D752}" srcOrd="0" destOrd="0" parTransId="{1E009BF6-6AF6-4541-AFCD-01D5DA60261B}" sibTransId="{CE8CBCB6-264E-46C9-8DF3-4BDCF6A4655A}"/>
    <dgm:cxn modelId="{9463511A-29F6-4275-B052-7611E63BFFEB}" type="presOf" srcId="{CF4DF255-0166-468A-80A5-86579F405E7B}" destId="{EB21AB30-3A9A-4842-A1EF-34C487CD508B}" srcOrd="0" destOrd="0" presId="urn:microsoft.com/office/officeart/2005/8/layout/hList9"/>
    <dgm:cxn modelId="{887A81EB-171F-4A70-8D8A-D25ACDAE5769}" srcId="{CF4DF255-0166-468A-80A5-86579F405E7B}" destId="{7E06403D-9E97-40F1-8D2C-A3390B12BEDF}" srcOrd="0" destOrd="0" parTransId="{6D7816F7-970A-4C98-A81C-4AECFC9EB62A}" sibTransId="{09A6E827-EBB7-48E1-B730-1955AF593C51}"/>
    <dgm:cxn modelId="{A20547A1-66AF-4108-9BCD-4A5AA8F55F4A}" type="presOf" srcId="{50A8928D-59C6-41D8-B226-D919A55B9316}" destId="{7DDC4A96-F949-4911-985C-2B5F3166DAE9}" srcOrd="1" destOrd="0" presId="urn:microsoft.com/office/officeart/2005/8/layout/hList9"/>
    <dgm:cxn modelId="{241A7F4A-A734-4836-A9BB-A6A162C9B833}" type="presOf" srcId="{6264B9E2-2504-4618-8762-B65F63343CEF}" destId="{7532392F-4DB9-4028-8E0B-2C40C8AAF78A}" srcOrd="0" destOrd="0" presId="urn:microsoft.com/office/officeart/2005/8/layout/hList9"/>
    <dgm:cxn modelId="{5B5FBFED-9170-4356-B055-5F2B3B47A026}" srcId="{CF4DF255-0166-468A-80A5-86579F405E7B}" destId="{CEF522E4-5343-4510-84E1-802F2A7392E6}" srcOrd="1" destOrd="0" parTransId="{DECA194E-C398-4071-AD94-9816D5C4FC82}" sibTransId="{964964F9-75E4-4730-A2E3-99BB39ED292F}"/>
    <dgm:cxn modelId="{362CB2E7-9E1F-46D2-A7E7-2744A1609E5C}" type="presOf" srcId="{7F9EACFE-93EA-46FE-89C0-C6F91B88D752}" destId="{59508A06-322F-4609-B7D0-681B6348B1ED}" srcOrd="1" destOrd="0" presId="urn:microsoft.com/office/officeart/2005/8/layout/hList9"/>
    <dgm:cxn modelId="{3EBFD3E8-DBD6-4985-8EB5-B3C5386A9186}" type="presOf" srcId="{E877FE2B-56D8-49F1-B11B-36124D7B7044}" destId="{8F7F5BBF-AC10-4B6F-A5E0-F73601D6813B}" srcOrd="0" destOrd="0" presId="urn:microsoft.com/office/officeart/2005/8/layout/hList9"/>
    <dgm:cxn modelId="{2A2FB4DB-13FB-4DDE-B896-9978ADB5568D}" srcId="{7E06403D-9E97-40F1-8D2C-A3390B12BEDF}" destId="{E877FE2B-56D8-49F1-B11B-36124D7B7044}" srcOrd="0" destOrd="0" parTransId="{25252315-C477-4CB8-BEA7-1DB30467B6B2}" sibTransId="{DF78F29C-71F8-4C7A-AC83-2E5688A22DB5}"/>
    <dgm:cxn modelId="{501A63DC-0579-4236-A910-4CD9E1505A8A}" type="presOf" srcId="{50A8928D-59C6-41D8-B226-D919A55B9316}" destId="{0046162A-267F-4376-906A-F0EE92608830}" srcOrd="0" destOrd="0" presId="urn:microsoft.com/office/officeart/2005/8/layout/hList9"/>
    <dgm:cxn modelId="{C0E5A66D-C413-4B87-A32C-BBE3E39D5B59}" type="presOf" srcId="{7F9EACFE-93EA-46FE-89C0-C6F91B88D752}" destId="{58F421F5-3D37-40F2-AC54-E0ECAC30B109}" srcOrd="0" destOrd="0" presId="urn:microsoft.com/office/officeart/2005/8/layout/hList9"/>
    <dgm:cxn modelId="{80E8DB40-868A-4090-8108-93FA7AED96C8}" type="presOf" srcId="{CEF522E4-5343-4510-84E1-802F2A7392E6}" destId="{E85FE801-2CBF-4D89-96A6-5A3631DE4A9B}" srcOrd="0" destOrd="0" presId="urn:microsoft.com/office/officeart/2005/8/layout/hList9"/>
    <dgm:cxn modelId="{40DB47EE-A8A0-41C6-A73E-BA6313BBA9A7}" type="presParOf" srcId="{EB21AB30-3A9A-4842-A1EF-34C487CD508B}" destId="{29957EAD-17A5-4DAF-BC86-D4AA819E6BCD}" srcOrd="0" destOrd="0" presId="urn:microsoft.com/office/officeart/2005/8/layout/hList9"/>
    <dgm:cxn modelId="{747D2E91-66F2-46AC-B15C-587145D6BE1E}" type="presParOf" srcId="{EB21AB30-3A9A-4842-A1EF-34C487CD508B}" destId="{B855F8D1-7A4B-48DC-92E1-3DAF276B16E7}" srcOrd="1" destOrd="0" presId="urn:microsoft.com/office/officeart/2005/8/layout/hList9"/>
    <dgm:cxn modelId="{90EAF9EA-F549-4D61-8B80-C109C03A17DA}" type="presParOf" srcId="{B855F8D1-7A4B-48DC-92E1-3DAF276B16E7}" destId="{EBC3F701-DCA9-47DB-94F3-12A5DF835B12}" srcOrd="0" destOrd="0" presId="urn:microsoft.com/office/officeart/2005/8/layout/hList9"/>
    <dgm:cxn modelId="{F712C951-93E7-4A41-9F7F-E7CA6B444250}" type="presParOf" srcId="{B855F8D1-7A4B-48DC-92E1-3DAF276B16E7}" destId="{85BF3FC9-E72E-4E5B-83DD-BB9AA9420872}" srcOrd="1" destOrd="0" presId="urn:microsoft.com/office/officeart/2005/8/layout/hList9"/>
    <dgm:cxn modelId="{EE540B4C-F641-40D1-986F-2CDA030B02AA}" type="presParOf" srcId="{85BF3FC9-E72E-4E5B-83DD-BB9AA9420872}" destId="{8F7F5BBF-AC10-4B6F-A5E0-F73601D6813B}" srcOrd="0" destOrd="0" presId="urn:microsoft.com/office/officeart/2005/8/layout/hList9"/>
    <dgm:cxn modelId="{6BCD471A-D84F-43CA-87F7-F23476CAC85E}" type="presParOf" srcId="{85BF3FC9-E72E-4E5B-83DD-BB9AA9420872}" destId="{8FEAA56D-7C98-4F4E-981B-6DB29BA3D53A}" srcOrd="1" destOrd="0" presId="urn:microsoft.com/office/officeart/2005/8/layout/hList9"/>
    <dgm:cxn modelId="{26B03AF6-8524-4602-84BC-D8CA5B56F922}" type="presParOf" srcId="{B855F8D1-7A4B-48DC-92E1-3DAF276B16E7}" destId="{23559EBA-B9AB-4626-8046-9E21219D1E6E}" srcOrd="2" destOrd="0" presId="urn:microsoft.com/office/officeart/2005/8/layout/hList9"/>
    <dgm:cxn modelId="{B0444AF4-39D6-4668-B15D-3A6F0FD2009A}" type="presParOf" srcId="{23559EBA-B9AB-4626-8046-9E21219D1E6E}" destId="{0046162A-267F-4376-906A-F0EE92608830}" srcOrd="0" destOrd="0" presId="urn:microsoft.com/office/officeart/2005/8/layout/hList9"/>
    <dgm:cxn modelId="{7126BCFA-F8F8-45EE-9597-1FABB29C7139}" type="presParOf" srcId="{23559EBA-B9AB-4626-8046-9E21219D1E6E}" destId="{7DDC4A96-F949-4911-985C-2B5F3166DAE9}" srcOrd="1" destOrd="0" presId="urn:microsoft.com/office/officeart/2005/8/layout/hList9"/>
    <dgm:cxn modelId="{DC99A7BA-6D60-4AC3-8352-B4F82AE88F9F}" type="presParOf" srcId="{EB21AB30-3A9A-4842-A1EF-34C487CD508B}" destId="{70CD9CD0-56E9-41E8-A048-4C87361D7FC7}" srcOrd="2" destOrd="0" presId="urn:microsoft.com/office/officeart/2005/8/layout/hList9"/>
    <dgm:cxn modelId="{FF10CD01-38EB-4937-87E6-10A2A6733494}" type="presParOf" srcId="{EB21AB30-3A9A-4842-A1EF-34C487CD508B}" destId="{19FB10BD-B2EA-4435-A943-D2F2225A4452}" srcOrd="3" destOrd="0" presId="urn:microsoft.com/office/officeart/2005/8/layout/hList9"/>
    <dgm:cxn modelId="{B670CCD5-F3B5-413A-A591-76AB61A3CC7B}" type="presParOf" srcId="{EB21AB30-3A9A-4842-A1EF-34C487CD508B}" destId="{8A106EB7-7B3A-4BD8-8264-EDE91C1F19D7}" srcOrd="4" destOrd="0" presId="urn:microsoft.com/office/officeart/2005/8/layout/hList9"/>
    <dgm:cxn modelId="{3E810CE0-6D67-4A13-9D81-D2219F9378E2}" type="presParOf" srcId="{EB21AB30-3A9A-4842-A1EF-34C487CD508B}" destId="{54D19652-DECF-4BC3-8AEB-F606642FFFD7}" srcOrd="5" destOrd="0" presId="urn:microsoft.com/office/officeart/2005/8/layout/hList9"/>
    <dgm:cxn modelId="{3120ECA6-FA0D-4C1E-B90C-88319F23E0DC}" type="presParOf" srcId="{EB21AB30-3A9A-4842-A1EF-34C487CD508B}" destId="{F7B7DA28-4510-4EE1-8BFF-167931F1A179}" srcOrd="6" destOrd="0" presId="urn:microsoft.com/office/officeart/2005/8/layout/hList9"/>
    <dgm:cxn modelId="{CC87288E-7AF6-4FFF-AE14-9B34D2097443}" type="presParOf" srcId="{F7B7DA28-4510-4EE1-8BFF-167931F1A179}" destId="{C478B73B-E23F-4E53-95C7-81EC8C552F5A}" srcOrd="0" destOrd="0" presId="urn:microsoft.com/office/officeart/2005/8/layout/hList9"/>
    <dgm:cxn modelId="{C1F28556-CC3E-4AFE-BB09-852A9BF2AA1D}" type="presParOf" srcId="{F7B7DA28-4510-4EE1-8BFF-167931F1A179}" destId="{B9C19844-9BA2-44E8-997D-C2EA57087F66}" srcOrd="1" destOrd="0" presId="urn:microsoft.com/office/officeart/2005/8/layout/hList9"/>
    <dgm:cxn modelId="{E122D0C1-FE8D-4A21-A3FC-0D9BEC236556}" type="presParOf" srcId="{B9C19844-9BA2-44E8-997D-C2EA57087F66}" destId="{58F421F5-3D37-40F2-AC54-E0ECAC30B109}" srcOrd="0" destOrd="0" presId="urn:microsoft.com/office/officeart/2005/8/layout/hList9"/>
    <dgm:cxn modelId="{AE26C6E5-04DF-43F9-B387-D2DE112CEB03}" type="presParOf" srcId="{B9C19844-9BA2-44E8-997D-C2EA57087F66}" destId="{59508A06-322F-4609-B7D0-681B6348B1ED}" srcOrd="1" destOrd="0" presId="urn:microsoft.com/office/officeart/2005/8/layout/hList9"/>
    <dgm:cxn modelId="{CF0DC006-7899-4DDF-83C5-AE8D4D389135}" type="presParOf" srcId="{F7B7DA28-4510-4EE1-8BFF-167931F1A179}" destId="{E4859C88-8D2F-4ADC-9901-E03A6F7662C0}" srcOrd="2" destOrd="0" presId="urn:microsoft.com/office/officeart/2005/8/layout/hList9"/>
    <dgm:cxn modelId="{3E6E1167-9C2A-40AB-BD19-96E804ED65BA}" type="presParOf" srcId="{E4859C88-8D2F-4ADC-9901-E03A6F7662C0}" destId="{7532392F-4DB9-4028-8E0B-2C40C8AAF78A}" srcOrd="0" destOrd="0" presId="urn:microsoft.com/office/officeart/2005/8/layout/hList9"/>
    <dgm:cxn modelId="{A2B64DE2-79D1-4D4A-8159-7FF89BBF9C3C}" type="presParOf" srcId="{E4859C88-8D2F-4ADC-9901-E03A6F7662C0}" destId="{32683D19-40F2-4CBE-B429-AFF301DE1442}" srcOrd="1" destOrd="0" presId="urn:microsoft.com/office/officeart/2005/8/layout/hList9"/>
    <dgm:cxn modelId="{EF6F7E24-5ACC-4199-B1C1-D393123FACB4}" type="presParOf" srcId="{EB21AB30-3A9A-4842-A1EF-34C487CD508B}" destId="{31402838-4F9B-4450-A898-ECBFF5AFAEB1}" srcOrd="7" destOrd="0" presId="urn:microsoft.com/office/officeart/2005/8/layout/hList9"/>
    <dgm:cxn modelId="{91883A83-B6C5-4988-B846-D8BD710C7225}" type="presParOf" srcId="{EB21AB30-3A9A-4842-A1EF-34C487CD508B}" destId="{E85FE801-2CBF-4D89-96A6-5A3631DE4A9B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60B8443-985F-46A0-B86C-E2963971799A}" type="doc">
      <dgm:prSet loTypeId="urn:microsoft.com/office/officeart/2005/8/layout/cycle2" loCatId="cycle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B69436CA-3259-4D83-B5F9-8C68AB275C92}">
      <dgm:prSet phldrT="[Text]" custT="1"/>
      <dgm:spPr/>
      <dgm:t>
        <a:bodyPr/>
        <a:lstStyle/>
        <a:p>
          <a:r>
            <a:rPr lang="sr-Latn-CS" sz="1800" dirty="0" smtClean="0"/>
            <a:t>hipotermija</a:t>
          </a:r>
          <a:endParaRPr lang="en-US" sz="1800" dirty="0"/>
        </a:p>
      </dgm:t>
    </dgm:pt>
    <dgm:pt modelId="{1AF25349-5FDA-4B37-9884-5FF4C6CE7DE8}" type="parTrans" cxnId="{1715AE5C-4563-407B-AE30-7FE5F14D1A32}">
      <dgm:prSet/>
      <dgm:spPr/>
      <dgm:t>
        <a:bodyPr/>
        <a:lstStyle/>
        <a:p>
          <a:endParaRPr lang="en-US"/>
        </a:p>
      </dgm:t>
    </dgm:pt>
    <dgm:pt modelId="{473A85B6-CFA7-4681-94AC-619AA1612AEC}" type="sibTrans" cxnId="{1715AE5C-4563-407B-AE30-7FE5F14D1A32}">
      <dgm:prSet/>
      <dgm:spPr/>
      <dgm:t>
        <a:bodyPr/>
        <a:lstStyle/>
        <a:p>
          <a:endParaRPr lang="en-US"/>
        </a:p>
      </dgm:t>
    </dgm:pt>
    <dgm:pt modelId="{3C84130D-62F4-4C27-9F05-E78CFA669C81}">
      <dgm:prSet phldrT="[Text]" custT="1"/>
      <dgm:spPr/>
      <dgm:t>
        <a:bodyPr/>
        <a:lstStyle/>
        <a:p>
          <a:r>
            <a:rPr lang="sr-Latn-CS" sz="1800" dirty="0" smtClean="0"/>
            <a:t>koagulopatija</a:t>
          </a:r>
          <a:endParaRPr lang="en-US" sz="1800" dirty="0"/>
        </a:p>
      </dgm:t>
    </dgm:pt>
    <dgm:pt modelId="{C65776E5-86E2-4EED-AC68-0EF627999B56}" type="parTrans" cxnId="{5E4FDB83-018A-445F-A94C-9F21A0C5255F}">
      <dgm:prSet/>
      <dgm:spPr/>
      <dgm:t>
        <a:bodyPr/>
        <a:lstStyle/>
        <a:p>
          <a:endParaRPr lang="en-US"/>
        </a:p>
      </dgm:t>
    </dgm:pt>
    <dgm:pt modelId="{722950E2-560A-404F-9187-ED37BA74E500}" type="sibTrans" cxnId="{5E4FDB83-018A-445F-A94C-9F21A0C5255F}">
      <dgm:prSet/>
      <dgm:spPr/>
      <dgm:t>
        <a:bodyPr/>
        <a:lstStyle/>
        <a:p>
          <a:endParaRPr lang="en-US"/>
        </a:p>
      </dgm:t>
    </dgm:pt>
    <dgm:pt modelId="{6D152775-AE67-445D-AAE7-5A81317A8D86}">
      <dgm:prSet phldrT="[Text]" custT="1"/>
      <dgm:spPr/>
      <dgm:t>
        <a:bodyPr/>
        <a:lstStyle/>
        <a:p>
          <a:r>
            <a:rPr lang="sr-Latn-CS" sz="1800" dirty="0" smtClean="0"/>
            <a:t>Krvarenje hipovolemij</a:t>
          </a:r>
          <a:r>
            <a:rPr lang="sr-Latn-CS" sz="1400" dirty="0" smtClean="0"/>
            <a:t>a</a:t>
          </a:r>
          <a:endParaRPr lang="en-US" sz="1400" dirty="0"/>
        </a:p>
      </dgm:t>
    </dgm:pt>
    <dgm:pt modelId="{CA3C0C05-D461-4A0B-B0D8-60085BC8098F}" type="parTrans" cxnId="{85377970-978C-4B5A-A0DD-A837FE84A24A}">
      <dgm:prSet/>
      <dgm:spPr/>
      <dgm:t>
        <a:bodyPr/>
        <a:lstStyle/>
        <a:p>
          <a:endParaRPr lang="en-US"/>
        </a:p>
      </dgm:t>
    </dgm:pt>
    <dgm:pt modelId="{D3E86353-E75F-4B3D-B08C-086A0682F9BF}" type="sibTrans" cxnId="{85377970-978C-4B5A-A0DD-A837FE84A24A}">
      <dgm:prSet/>
      <dgm:spPr/>
      <dgm:t>
        <a:bodyPr/>
        <a:lstStyle/>
        <a:p>
          <a:endParaRPr lang="en-US"/>
        </a:p>
      </dgm:t>
    </dgm:pt>
    <dgm:pt modelId="{D5C1B744-CDAF-4289-A1E8-D79BBB899B85}">
      <dgm:prSet phldrT="[Text]" custT="1"/>
      <dgm:spPr/>
      <dgm:t>
        <a:bodyPr/>
        <a:lstStyle/>
        <a:p>
          <a:r>
            <a:rPr lang="sr-Latn-CS" sz="1800" dirty="0" smtClean="0"/>
            <a:t>Hipoperfuzija</a:t>
          </a:r>
        </a:p>
        <a:p>
          <a:r>
            <a:rPr lang="sr-Latn-CS" sz="1800" dirty="0" smtClean="0"/>
            <a:t>acidoza</a:t>
          </a:r>
          <a:endParaRPr lang="en-US" sz="1800" dirty="0"/>
        </a:p>
      </dgm:t>
    </dgm:pt>
    <dgm:pt modelId="{605E76BB-7EF0-4B8C-B77F-9B1C3DB114B6}" type="parTrans" cxnId="{B68E6288-1843-4CA1-9921-5E5502CB8964}">
      <dgm:prSet/>
      <dgm:spPr/>
      <dgm:t>
        <a:bodyPr/>
        <a:lstStyle/>
        <a:p>
          <a:endParaRPr lang="en-US"/>
        </a:p>
      </dgm:t>
    </dgm:pt>
    <dgm:pt modelId="{F0463255-10A1-4315-AA96-B77118E07B3E}" type="sibTrans" cxnId="{B68E6288-1843-4CA1-9921-5E5502CB8964}">
      <dgm:prSet/>
      <dgm:spPr/>
      <dgm:t>
        <a:bodyPr/>
        <a:lstStyle/>
        <a:p>
          <a:endParaRPr lang="en-US"/>
        </a:p>
      </dgm:t>
    </dgm:pt>
    <dgm:pt modelId="{B25AE9CF-3D33-4871-99F3-FA356626678F}">
      <dgm:prSet phldrT="[Text]" custT="1"/>
      <dgm:spPr/>
      <dgm:t>
        <a:bodyPr/>
        <a:lstStyle/>
        <a:p>
          <a:r>
            <a:rPr lang="sr-Latn-CS" sz="1800" dirty="0" smtClean="0"/>
            <a:t>Nadoknada, hladni rastvori</a:t>
          </a:r>
          <a:endParaRPr lang="en-US" sz="1800" dirty="0"/>
        </a:p>
      </dgm:t>
    </dgm:pt>
    <dgm:pt modelId="{41297BAD-020F-4401-A983-98C69B994761}" type="parTrans" cxnId="{5B0D4C82-6840-477F-9233-902BEFB38688}">
      <dgm:prSet/>
      <dgm:spPr/>
      <dgm:t>
        <a:bodyPr/>
        <a:lstStyle/>
        <a:p>
          <a:endParaRPr lang="en-US"/>
        </a:p>
      </dgm:t>
    </dgm:pt>
    <dgm:pt modelId="{9B187CF8-6469-4AC4-A95A-C778B761C16D}" type="sibTrans" cxnId="{5B0D4C82-6840-477F-9233-902BEFB38688}">
      <dgm:prSet/>
      <dgm:spPr/>
      <dgm:t>
        <a:bodyPr/>
        <a:lstStyle/>
        <a:p>
          <a:endParaRPr lang="en-US"/>
        </a:p>
      </dgm:t>
    </dgm:pt>
    <dgm:pt modelId="{752A8385-F4C6-4779-B20D-0F4B9888DE7E}" type="pres">
      <dgm:prSet presAssocID="{760B8443-985F-46A0-B86C-E2963971799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E407080-C93F-4555-A9B4-660C06173ECE}" type="pres">
      <dgm:prSet presAssocID="{B69436CA-3259-4D83-B5F9-8C68AB275C92}" presName="node" presStyleLbl="node1" presStyleIdx="0" presStyleCnt="5" custScaleX="127908" custRadScaleRad="103001" custRadScaleInc="-5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F6502E-9578-449C-AC83-56B4CDA00CE1}" type="pres">
      <dgm:prSet presAssocID="{473A85B6-CFA7-4681-94AC-619AA1612AEC}" presName="sibTrans" presStyleLbl="sibTrans2D1" presStyleIdx="0" presStyleCnt="5"/>
      <dgm:spPr/>
      <dgm:t>
        <a:bodyPr/>
        <a:lstStyle/>
        <a:p>
          <a:endParaRPr lang="en-US"/>
        </a:p>
      </dgm:t>
    </dgm:pt>
    <dgm:pt modelId="{3EBBC74C-131C-4E79-9449-28D1E2779150}" type="pres">
      <dgm:prSet presAssocID="{473A85B6-CFA7-4681-94AC-619AA1612AEC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1A66E995-C769-40E0-B72B-2A3DFBC20360}" type="pres">
      <dgm:prSet presAssocID="{3C84130D-62F4-4C27-9F05-E78CFA669C81}" presName="node" presStyleLbl="node1" presStyleIdx="1" presStyleCnt="5" custScaleX="171604" custScaleY="70332" custRadScaleRad="102816" custRadScaleInc="-40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2AA424-1702-4C35-8508-F7B69B0CFA0D}" type="pres">
      <dgm:prSet presAssocID="{722950E2-560A-404F-9187-ED37BA74E500}" presName="sibTrans" presStyleLbl="sibTrans2D1" presStyleIdx="1" presStyleCnt="5"/>
      <dgm:spPr/>
      <dgm:t>
        <a:bodyPr/>
        <a:lstStyle/>
        <a:p>
          <a:endParaRPr lang="en-US"/>
        </a:p>
      </dgm:t>
    </dgm:pt>
    <dgm:pt modelId="{46067594-BCF1-4E0D-89C6-C19082E15DBF}" type="pres">
      <dgm:prSet presAssocID="{722950E2-560A-404F-9187-ED37BA74E500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BD91E26D-9227-4891-A5F5-EC59395C02A0}" type="pres">
      <dgm:prSet presAssocID="{6D152775-AE67-445D-AAE7-5A81317A8D86}" presName="node" presStyleLbl="node1" presStyleIdx="2" presStyleCnt="5" custScaleX="147401" custRadScaleRad="100567" custRadScaleInc="-434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0557B4-A6AC-49B2-BA29-FB340A0B39BF}" type="pres">
      <dgm:prSet presAssocID="{D3E86353-E75F-4B3D-B08C-086A0682F9BF}" presName="sibTrans" presStyleLbl="sibTrans2D1" presStyleIdx="2" presStyleCnt="5"/>
      <dgm:spPr/>
      <dgm:t>
        <a:bodyPr/>
        <a:lstStyle/>
        <a:p>
          <a:endParaRPr lang="en-US"/>
        </a:p>
      </dgm:t>
    </dgm:pt>
    <dgm:pt modelId="{812B748C-D00C-4551-B2DC-2956A4CA931E}" type="pres">
      <dgm:prSet presAssocID="{D3E86353-E75F-4B3D-B08C-086A0682F9BF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34F181CD-F913-4248-8FE3-D75D324C15F2}" type="pres">
      <dgm:prSet presAssocID="{D5C1B744-CDAF-4289-A1E8-D79BBB899B85}" presName="node" presStyleLbl="node1" presStyleIdx="3" presStyleCnt="5" custScaleX="171982" custRadScaleRad="104163" custRadScaleInc="323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F560D9-4083-43DE-AD73-8535E6452E1C}" type="pres">
      <dgm:prSet presAssocID="{F0463255-10A1-4315-AA96-B77118E07B3E}" presName="sibTrans" presStyleLbl="sibTrans2D1" presStyleIdx="3" presStyleCnt="5"/>
      <dgm:spPr/>
      <dgm:t>
        <a:bodyPr/>
        <a:lstStyle/>
        <a:p>
          <a:endParaRPr lang="en-US"/>
        </a:p>
      </dgm:t>
    </dgm:pt>
    <dgm:pt modelId="{7E8CDC61-6141-4F09-8CD9-E4D2E904F588}" type="pres">
      <dgm:prSet presAssocID="{F0463255-10A1-4315-AA96-B77118E07B3E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B6E008FD-3123-49B5-9BB5-5962360A1DFA}" type="pres">
      <dgm:prSet presAssocID="{B25AE9CF-3D33-4871-99F3-FA356626678F}" presName="node" presStyleLbl="node1" presStyleIdx="4" presStyleCnt="5" custScaleX="152212" custRadScaleRad="114048" custRadScaleInc="-14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C450CF-2CD4-430F-9BB2-6D6DD560439F}" type="pres">
      <dgm:prSet presAssocID="{9B187CF8-6469-4AC4-A95A-C778B761C16D}" presName="sibTrans" presStyleLbl="sibTrans2D1" presStyleIdx="4" presStyleCnt="5"/>
      <dgm:spPr/>
      <dgm:t>
        <a:bodyPr/>
        <a:lstStyle/>
        <a:p>
          <a:endParaRPr lang="en-US"/>
        </a:p>
      </dgm:t>
    </dgm:pt>
    <dgm:pt modelId="{8AC30EB2-E53A-492A-A696-E94FFCBC3471}" type="pres">
      <dgm:prSet presAssocID="{9B187CF8-6469-4AC4-A95A-C778B761C16D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5D22F6C6-7732-42C6-B4AA-E3D9A2D87BAF}" type="presOf" srcId="{9B187CF8-6469-4AC4-A95A-C778B761C16D}" destId="{8AC30EB2-E53A-492A-A696-E94FFCBC3471}" srcOrd="1" destOrd="0" presId="urn:microsoft.com/office/officeart/2005/8/layout/cycle2"/>
    <dgm:cxn modelId="{31D8CC18-41CF-4BDD-B65C-65BF4D5555F9}" type="presOf" srcId="{3C84130D-62F4-4C27-9F05-E78CFA669C81}" destId="{1A66E995-C769-40E0-B72B-2A3DFBC20360}" srcOrd="0" destOrd="0" presId="urn:microsoft.com/office/officeart/2005/8/layout/cycle2"/>
    <dgm:cxn modelId="{2C743859-B84B-4511-8E06-4B9668C3A674}" type="presOf" srcId="{F0463255-10A1-4315-AA96-B77118E07B3E}" destId="{7E8CDC61-6141-4F09-8CD9-E4D2E904F588}" srcOrd="1" destOrd="0" presId="urn:microsoft.com/office/officeart/2005/8/layout/cycle2"/>
    <dgm:cxn modelId="{4B069415-9759-4202-B1E0-12EF74F3031D}" type="presOf" srcId="{722950E2-560A-404F-9187-ED37BA74E500}" destId="{46067594-BCF1-4E0D-89C6-C19082E15DBF}" srcOrd="1" destOrd="0" presId="urn:microsoft.com/office/officeart/2005/8/layout/cycle2"/>
    <dgm:cxn modelId="{922C16BB-36FD-48C9-A6E8-FFB6E788AC77}" type="presOf" srcId="{D3E86353-E75F-4B3D-B08C-086A0682F9BF}" destId="{8B0557B4-A6AC-49B2-BA29-FB340A0B39BF}" srcOrd="0" destOrd="0" presId="urn:microsoft.com/office/officeart/2005/8/layout/cycle2"/>
    <dgm:cxn modelId="{639E7060-9920-4E9E-A0CC-F58590BD6E9F}" type="presOf" srcId="{760B8443-985F-46A0-B86C-E2963971799A}" destId="{752A8385-F4C6-4779-B20D-0F4B9888DE7E}" srcOrd="0" destOrd="0" presId="urn:microsoft.com/office/officeart/2005/8/layout/cycle2"/>
    <dgm:cxn modelId="{85377970-978C-4B5A-A0DD-A837FE84A24A}" srcId="{760B8443-985F-46A0-B86C-E2963971799A}" destId="{6D152775-AE67-445D-AAE7-5A81317A8D86}" srcOrd="2" destOrd="0" parTransId="{CA3C0C05-D461-4A0B-B0D8-60085BC8098F}" sibTransId="{D3E86353-E75F-4B3D-B08C-086A0682F9BF}"/>
    <dgm:cxn modelId="{B34A06DA-835D-4F71-8A00-6CC344D03424}" type="presOf" srcId="{6D152775-AE67-445D-AAE7-5A81317A8D86}" destId="{BD91E26D-9227-4891-A5F5-EC59395C02A0}" srcOrd="0" destOrd="0" presId="urn:microsoft.com/office/officeart/2005/8/layout/cycle2"/>
    <dgm:cxn modelId="{F2211A43-037D-418A-8EEF-D08BC3FC9329}" type="presOf" srcId="{722950E2-560A-404F-9187-ED37BA74E500}" destId="{9C2AA424-1702-4C35-8508-F7B69B0CFA0D}" srcOrd="0" destOrd="0" presId="urn:microsoft.com/office/officeart/2005/8/layout/cycle2"/>
    <dgm:cxn modelId="{2E33AADE-5337-4E8D-B51E-B0FA64E78662}" type="presOf" srcId="{9B187CF8-6469-4AC4-A95A-C778B761C16D}" destId="{4DC450CF-2CD4-430F-9BB2-6D6DD560439F}" srcOrd="0" destOrd="0" presId="urn:microsoft.com/office/officeart/2005/8/layout/cycle2"/>
    <dgm:cxn modelId="{0A0B1766-B15C-4D31-8019-C73B685D23B9}" type="presOf" srcId="{D3E86353-E75F-4B3D-B08C-086A0682F9BF}" destId="{812B748C-D00C-4551-B2DC-2956A4CA931E}" srcOrd="1" destOrd="0" presId="urn:microsoft.com/office/officeart/2005/8/layout/cycle2"/>
    <dgm:cxn modelId="{5EBC874C-22BE-453F-A4B5-62C0B7D21FF2}" type="presOf" srcId="{B69436CA-3259-4D83-B5F9-8C68AB275C92}" destId="{CE407080-C93F-4555-A9B4-660C06173ECE}" srcOrd="0" destOrd="0" presId="urn:microsoft.com/office/officeart/2005/8/layout/cycle2"/>
    <dgm:cxn modelId="{1FF04E9C-A091-4368-AF32-3F8335D78C0D}" type="presOf" srcId="{F0463255-10A1-4315-AA96-B77118E07B3E}" destId="{F9F560D9-4083-43DE-AD73-8535E6452E1C}" srcOrd="0" destOrd="0" presId="urn:microsoft.com/office/officeart/2005/8/layout/cycle2"/>
    <dgm:cxn modelId="{D3CFD9F4-72A5-4CEE-BC56-8A5BB2357D56}" type="presOf" srcId="{473A85B6-CFA7-4681-94AC-619AA1612AEC}" destId="{3EBBC74C-131C-4E79-9449-28D1E2779150}" srcOrd="1" destOrd="0" presId="urn:microsoft.com/office/officeart/2005/8/layout/cycle2"/>
    <dgm:cxn modelId="{018BFFA3-71C0-4DCB-AF1E-C846DB6ADDDB}" type="presOf" srcId="{D5C1B744-CDAF-4289-A1E8-D79BBB899B85}" destId="{34F181CD-F913-4248-8FE3-D75D324C15F2}" srcOrd="0" destOrd="0" presId="urn:microsoft.com/office/officeart/2005/8/layout/cycle2"/>
    <dgm:cxn modelId="{1715AE5C-4563-407B-AE30-7FE5F14D1A32}" srcId="{760B8443-985F-46A0-B86C-E2963971799A}" destId="{B69436CA-3259-4D83-B5F9-8C68AB275C92}" srcOrd="0" destOrd="0" parTransId="{1AF25349-5FDA-4B37-9884-5FF4C6CE7DE8}" sibTransId="{473A85B6-CFA7-4681-94AC-619AA1612AEC}"/>
    <dgm:cxn modelId="{5E4FDB83-018A-445F-A94C-9F21A0C5255F}" srcId="{760B8443-985F-46A0-B86C-E2963971799A}" destId="{3C84130D-62F4-4C27-9F05-E78CFA669C81}" srcOrd="1" destOrd="0" parTransId="{C65776E5-86E2-4EED-AC68-0EF627999B56}" sibTransId="{722950E2-560A-404F-9187-ED37BA74E500}"/>
    <dgm:cxn modelId="{5B0D4C82-6840-477F-9233-902BEFB38688}" srcId="{760B8443-985F-46A0-B86C-E2963971799A}" destId="{B25AE9CF-3D33-4871-99F3-FA356626678F}" srcOrd="4" destOrd="0" parTransId="{41297BAD-020F-4401-A983-98C69B994761}" sibTransId="{9B187CF8-6469-4AC4-A95A-C778B761C16D}"/>
    <dgm:cxn modelId="{C5B7E55A-F142-43BE-A018-3DB24969A63B}" type="presOf" srcId="{473A85B6-CFA7-4681-94AC-619AA1612AEC}" destId="{85F6502E-9578-449C-AC83-56B4CDA00CE1}" srcOrd="0" destOrd="0" presId="urn:microsoft.com/office/officeart/2005/8/layout/cycle2"/>
    <dgm:cxn modelId="{F568F6B9-ECD7-44F9-8E54-6CDCFDE5EAC7}" type="presOf" srcId="{B25AE9CF-3D33-4871-99F3-FA356626678F}" destId="{B6E008FD-3123-49B5-9BB5-5962360A1DFA}" srcOrd="0" destOrd="0" presId="urn:microsoft.com/office/officeart/2005/8/layout/cycle2"/>
    <dgm:cxn modelId="{B68E6288-1843-4CA1-9921-5E5502CB8964}" srcId="{760B8443-985F-46A0-B86C-E2963971799A}" destId="{D5C1B744-CDAF-4289-A1E8-D79BBB899B85}" srcOrd="3" destOrd="0" parTransId="{605E76BB-7EF0-4B8C-B77F-9B1C3DB114B6}" sibTransId="{F0463255-10A1-4315-AA96-B77118E07B3E}"/>
    <dgm:cxn modelId="{11667ABE-C607-4188-887B-838F0151EDF0}" type="presParOf" srcId="{752A8385-F4C6-4779-B20D-0F4B9888DE7E}" destId="{CE407080-C93F-4555-A9B4-660C06173ECE}" srcOrd="0" destOrd="0" presId="urn:microsoft.com/office/officeart/2005/8/layout/cycle2"/>
    <dgm:cxn modelId="{395CC065-0B59-4F62-B7A9-1C72D6AA001A}" type="presParOf" srcId="{752A8385-F4C6-4779-B20D-0F4B9888DE7E}" destId="{85F6502E-9578-449C-AC83-56B4CDA00CE1}" srcOrd="1" destOrd="0" presId="urn:microsoft.com/office/officeart/2005/8/layout/cycle2"/>
    <dgm:cxn modelId="{068CCE1B-E027-4D5E-B623-1E694E34815D}" type="presParOf" srcId="{85F6502E-9578-449C-AC83-56B4CDA00CE1}" destId="{3EBBC74C-131C-4E79-9449-28D1E2779150}" srcOrd="0" destOrd="0" presId="urn:microsoft.com/office/officeart/2005/8/layout/cycle2"/>
    <dgm:cxn modelId="{EB6602E3-7778-4A62-BA2C-F5E14204D26A}" type="presParOf" srcId="{752A8385-F4C6-4779-B20D-0F4B9888DE7E}" destId="{1A66E995-C769-40E0-B72B-2A3DFBC20360}" srcOrd="2" destOrd="0" presId="urn:microsoft.com/office/officeart/2005/8/layout/cycle2"/>
    <dgm:cxn modelId="{9F89798E-26A7-4CFC-8F97-9E923205BF25}" type="presParOf" srcId="{752A8385-F4C6-4779-B20D-0F4B9888DE7E}" destId="{9C2AA424-1702-4C35-8508-F7B69B0CFA0D}" srcOrd="3" destOrd="0" presId="urn:microsoft.com/office/officeart/2005/8/layout/cycle2"/>
    <dgm:cxn modelId="{F07BE59F-F749-440C-B9F0-A114C6D32E48}" type="presParOf" srcId="{9C2AA424-1702-4C35-8508-F7B69B0CFA0D}" destId="{46067594-BCF1-4E0D-89C6-C19082E15DBF}" srcOrd="0" destOrd="0" presId="urn:microsoft.com/office/officeart/2005/8/layout/cycle2"/>
    <dgm:cxn modelId="{E5FF0E26-C875-44D1-9D47-A5EE296D6DA7}" type="presParOf" srcId="{752A8385-F4C6-4779-B20D-0F4B9888DE7E}" destId="{BD91E26D-9227-4891-A5F5-EC59395C02A0}" srcOrd="4" destOrd="0" presId="urn:microsoft.com/office/officeart/2005/8/layout/cycle2"/>
    <dgm:cxn modelId="{94629025-9FB4-4BCD-8EB8-B1F4C7F382EA}" type="presParOf" srcId="{752A8385-F4C6-4779-B20D-0F4B9888DE7E}" destId="{8B0557B4-A6AC-49B2-BA29-FB340A0B39BF}" srcOrd="5" destOrd="0" presId="urn:microsoft.com/office/officeart/2005/8/layout/cycle2"/>
    <dgm:cxn modelId="{AE5D0F6C-0EA5-4A2C-BE47-179FB43D7CEB}" type="presParOf" srcId="{8B0557B4-A6AC-49B2-BA29-FB340A0B39BF}" destId="{812B748C-D00C-4551-B2DC-2956A4CA931E}" srcOrd="0" destOrd="0" presId="urn:microsoft.com/office/officeart/2005/8/layout/cycle2"/>
    <dgm:cxn modelId="{F9C05CA7-FC2E-4D86-949E-420762CD66AD}" type="presParOf" srcId="{752A8385-F4C6-4779-B20D-0F4B9888DE7E}" destId="{34F181CD-F913-4248-8FE3-D75D324C15F2}" srcOrd="6" destOrd="0" presId="urn:microsoft.com/office/officeart/2005/8/layout/cycle2"/>
    <dgm:cxn modelId="{2E6B93EE-E0EA-478C-B118-E65B4CB2DB89}" type="presParOf" srcId="{752A8385-F4C6-4779-B20D-0F4B9888DE7E}" destId="{F9F560D9-4083-43DE-AD73-8535E6452E1C}" srcOrd="7" destOrd="0" presId="urn:microsoft.com/office/officeart/2005/8/layout/cycle2"/>
    <dgm:cxn modelId="{6F8C9553-B4EF-4D08-9014-86A522FDE1F5}" type="presParOf" srcId="{F9F560D9-4083-43DE-AD73-8535E6452E1C}" destId="{7E8CDC61-6141-4F09-8CD9-E4D2E904F588}" srcOrd="0" destOrd="0" presId="urn:microsoft.com/office/officeart/2005/8/layout/cycle2"/>
    <dgm:cxn modelId="{B6479910-D8E5-4594-B75B-A3D53876CB53}" type="presParOf" srcId="{752A8385-F4C6-4779-B20D-0F4B9888DE7E}" destId="{B6E008FD-3123-49B5-9BB5-5962360A1DFA}" srcOrd="8" destOrd="0" presId="urn:microsoft.com/office/officeart/2005/8/layout/cycle2"/>
    <dgm:cxn modelId="{2BA6DC59-7D59-437C-A60D-62F184E585A6}" type="presParOf" srcId="{752A8385-F4C6-4779-B20D-0F4B9888DE7E}" destId="{4DC450CF-2CD4-430F-9BB2-6D6DD560439F}" srcOrd="9" destOrd="0" presId="urn:microsoft.com/office/officeart/2005/8/layout/cycle2"/>
    <dgm:cxn modelId="{9BA82B26-E6BB-4FB1-830D-FEF76715DE62}" type="presParOf" srcId="{4DC450CF-2CD4-430F-9BB2-6D6DD560439F}" destId="{8AC30EB2-E53A-492A-A696-E94FFCBC347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A2A70A-7E9E-4F23-8B08-97F43BFFD6BF}">
      <dsp:nvSpPr>
        <dsp:cNvPr id="0" name=""/>
        <dsp:cNvSpPr/>
      </dsp:nvSpPr>
      <dsp:spPr>
        <a:xfrm rot="16200000">
          <a:off x="342" y="327049"/>
          <a:ext cx="3917900" cy="3917900"/>
        </a:xfrm>
        <a:prstGeom prst="upArrow">
          <a:avLst>
            <a:gd name="adj1" fmla="val 50000"/>
            <a:gd name="adj2" fmla="val 35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816" tIns="305816" rIns="305816" bIns="305816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4300" kern="1200" dirty="0" smtClean="0"/>
            <a:t>Proizvodnja toplote</a:t>
          </a:r>
          <a:endParaRPr lang="en-US" sz="4300" kern="1200" dirty="0"/>
        </a:p>
      </dsp:txBody>
      <dsp:txXfrm rot="5400000">
        <a:off x="685976" y="1306524"/>
        <a:ext cx="3232267" cy="1958950"/>
      </dsp:txXfrm>
    </dsp:sp>
    <dsp:sp modelId="{2A3704D5-1FB6-4547-BDF2-74295B2E213B}">
      <dsp:nvSpPr>
        <dsp:cNvPr id="0" name=""/>
        <dsp:cNvSpPr/>
      </dsp:nvSpPr>
      <dsp:spPr>
        <a:xfrm rot="5400000">
          <a:off x="4311357" y="327049"/>
          <a:ext cx="3917900" cy="3917900"/>
        </a:xfrm>
        <a:prstGeom prst="upArrow">
          <a:avLst>
            <a:gd name="adj1" fmla="val 50000"/>
            <a:gd name="adj2" fmla="val 35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816" tIns="305816" rIns="305816" bIns="305816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4300" kern="1200" dirty="0" smtClean="0"/>
            <a:t>Gubitak toplote</a:t>
          </a:r>
          <a:endParaRPr lang="en-US" sz="4300" kern="1200" dirty="0"/>
        </a:p>
      </dsp:txBody>
      <dsp:txXfrm rot="-5400000">
        <a:off x="4311358" y="1306524"/>
        <a:ext cx="3232267" cy="19589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C4120D-E504-4839-A678-CC478C6A6DC6}">
      <dsp:nvSpPr>
        <dsp:cNvPr id="0" name=""/>
        <dsp:cNvSpPr/>
      </dsp:nvSpPr>
      <dsp:spPr>
        <a:xfrm>
          <a:off x="1594819" y="0"/>
          <a:ext cx="1734509" cy="963616"/>
        </a:xfrm>
        <a:prstGeom prst="roundRect">
          <a:avLst>
            <a:gd name="adj" fmla="val 10000"/>
          </a:avLst>
        </a:prstGeom>
        <a:solidFill>
          <a:srgbClr val="FF000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200" kern="1200" dirty="0" smtClean="0"/>
            <a:t>Bazalni metabolizam</a:t>
          </a:r>
          <a:endParaRPr lang="en-US" sz="2200" kern="1200" dirty="0"/>
        </a:p>
      </dsp:txBody>
      <dsp:txXfrm>
        <a:off x="1623042" y="28223"/>
        <a:ext cx="1678063" cy="907170"/>
      </dsp:txXfrm>
    </dsp:sp>
    <dsp:sp modelId="{028ABD54-D34A-4B67-9FEE-528DC10DAFC6}">
      <dsp:nvSpPr>
        <dsp:cNvPr id="0" name=""/>
        <dsp:cNvSpPr/>
      </dsp:nvSpPr>
      <dsp:spPr>
        <a:xfrm>
          <a:off x="4100222" y="0"/>
          <a:ext cx="1734509" cy="963616"/>
        </a:xfrm>
        <a:prstGeom prst="roundRect">
          <a:avLst>
            <a:gd name="adj" fmla="val 10000"/>
          </a:avLst>
        </a:prstGeom>
        <a:solidFill>
          <a:srgbClr val="00B0F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200" kern="1200" dirty="0" smtClean="0"/>
            <a:t>Radijacija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200" kern="1200" dirty="0" smtClean="0"/>
            <a:t>(55-65%)</a:t>
          </a:r>
          <a:endParaRPr lang="en-US" sz="2200" kern="1200" dirty="0"/>
        </a:p>
      </dsp:txBody>
      <dsp:txXfrm>
        <a:off x="4128445" y="28223"/>
        <a:ext cx="1678063" cy="907170"/>
      </dsp:txXfrm>
    </dsp:sp>
    <dsp:sp modelId="{EB2EEBAF-6519-4BC5-9BCB-2D77374764A5}">
      <dsp:nvSpPr>
        <dsp:cNvPr id="0" name=""/>
        <dsp:cNvSpPr/>
      </dsp:nvSpPr>
      <dsp:spPr>
        <a:xfrm>
          <a:off x="3353419" y="4095369"/>
          <a:ext cx="722712" cy="722712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156734-D9F3-44D6-9F4E-6D5CB72828E4}">
      <dsp:nvSpPr>
        <dsp:cNvPr id="0" name=""/>
        <dsp:cNvSpPr/>
      </dsp:nvSpPr>
      <dsp:spPr>
        <a:xfrm rot="240000">
          <a:off x="1545976" y="3785679"/>
          <a:ext cx="4337598" cy="30331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7C5AE0-E2A1-4DE5-9D3E-7FEE407D64ED}">
      <dsp:nvSpPr>
        <dsp:cNvPr id="0" name=""/>
        <dsp:cNvSpPr/>
      </dsp:nvSpPr>
      <dsp:spPr>
        <a:xfrm rot="240000">
          <a:off x="4150327" y="3027318"/>
          <a:ext cx="1730660" cy="806311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000" kern="1200" dirty="0" smtClean="0"/>
            <a:t>evaporacija</a:t>
          </a:r>
          <a:endParaRPr lang="en-US" sz="2000" kern="1200" dirty="0"/>
        </a:p>
      </dsp:txBody>
      <dsp:txXfrm>
        <a:off x="4189688" y="3066679"/>
        <a:ext cx="1651938" cy="727589"/>
      </dsp:txXfrm>
    </dsp:sp>
    <dsp:sp modelId="{2D16D8CC-5B9A-4CF0-A26A-B803CE05B3E3}">
      <dsp:nvSpPr>
        <dsp:cNvPr id="0" name=""/>
        <dsp:cNvSpPr/>
      </dsp:nvSpPr>
      <dsp:spPr>
        <a:xfrm rot="240000">
          <a:off x="4212962" y="2160064"/>
          <a:ext cx="1730660" cy="806311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000" kern="1200" dirty="0" smtClean="0"/>
            <a:t>konvekcija</a:t>
          </a:r>
          <a:endParaRPr lang="en-US" sz="2000" kern="1200" dirty="0"/>
        </a:p>
      </dsp:txBody>
      <dsp:txXfrm>
        <a:off x="4252323" y="2199425"/>
        <a:ext cx="1651938" cy="727589"/>
      </dsp:txXfrm>
    </dsp:sp>
    <dsp:sp modelId="{E8146F71-ED4E-49A1-820A-61E0BA09C1AE}">
      <dsp:nvSpPr>
        <dsp:cNvPr id="0" name=""/>
        <dsp:cNvSpPr/>
      </dsp:nvSpPr>
      <dsp:spPr>
        <a:xfrm rot="240000">
          <a:off x="4275597" y="1312081"/>
          <a:ext cx="1730660" cy="806311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000" kern="1200" dirty="0" smtClean="0"/>
            <a:t>kondukcija</a:t>
          </a:r>
          <a:endParaRPr lang="en-US" sz="2000" kern="1200" dirty="0"/>
        </a:p>
      </dsp:txBody>
      <dsp:txXfrm>
        <a:off x="4314958" y="1351442"/>
        <a:ext cx="1651938" cy="727589"/>
      </dsp:txXfrm>
    </dsp:sp>
    <dsp:sp modelId="{C50CBF5C-6C32-4669-8161-FE90696D7F71}">
      <dsp:nvSpPr>
        <dsp:cNvPr id="0" name=""/>
        <dsp:cNvSpPr/>
      </dsp:nvSpPr>
      <dsp:spPr>
        <a:xfrm rot="240000">
          <a:off x="1669015" y="2853867"/>
          <a:ext cx="1730660" cy="806311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000" kern="1200" dirty="0" smtClean="0"/>
            <a:t>Mišićni tonus drhtanje</a:t>
          </a:r>
          <a:endParaRPr lang="en-US" sz="2000" kern="1200" dirty="0"/>
        </a:p>
      </dsp:txBody>
      <dsp:txXfrm>
        <a:off x="1708376" y="2893228"/>
        <a:ext cx="1651938" cy="727589"/>
      </dsp:txXfrm>
    </dsp:sp>
    <dsp:sp modelId="{6E4B0756-F619-4AB8-8D5B-5303F20281AA}">
      <dsp:nvSpPr>
        <dsp:cNvPr id="0" name=""/>
        <dsp:cNvSpPr/>
      </dsp:nvSpPr>
      <dsp:spPr>
        <a:xfrm rot="240000">
          <a:off x="1811960" y="1916770"/>
          <a:ext cx="1730660" cy="806311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000" kern="1200" dirty="0" smtClean="0"/>
            <a:t>Tireoidea/ simpatikus</a:t>
          </a:r>
          <a:endParaRPr lang="en-US" sz="2000" kern="1200" dirty="0"/>
        </a:p>
      </dsp:txBody>
      <dsp:txXfrm>
        <a:off x="1851321" y="1956131"/>
        <a:ext cx="1651938" cy="7275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0837C6-8F85-4D7F-A546-49C3FEA74482}">
      <dsp:nvSpPr>
        <dsp:cNvPr id="0" name=""/>
        <dsp:cNvSpPr/>
      </dsp:nvSpPr>
      <dsp:spPr>
        <a:xfrm>
          <a:off x="617219" y="0"/>
          <a:ext cx="6995160" cy="4572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C4F43D-3F84-45C6-B9DE-32B9BB741CAD}">
      <dsp:nvSpPr>
        <dsp:cNvPr id="0" name=""/>
        <dsp:cNvSpPr/>
      </dsp:nvSpPr>
      <dsp:spPr>
        <a:xfrm>
          <a:off x="4118" y="1371599"/>
          <a:ext cx="1981051" cy="1828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100" kern="1200" dirty="0" smtClean="0"/>
            <a:t>bradikardija</a:t>
          </a:r>
          <a:endParaRPr lang="en-US" sz="2100" kern="1200" dirty="0"/>
        </a:p>
      </dsp:txBody>
      <dsp:txXfrm>
        <a:off x="93393" y="1460874"/>
        <a:ext cx="1802501" cy="1650250"/>
      </dsp:txXfrm>
    </dsp:sp>
    <dsp:sp modelId="{D9116C75-B072-48E1-AD17-693DBB7E71CD}">
      <dsp:nvSpPr>
        <dsp:cNvPr id="0" name=""/>
        <dsp:cNvSpPr/>
      </dsp:nvSpPr>
      <dsp:spPr>
        <a:xfrm>
          <a:off x="2084222" y="1371599"/>
          <a:ext cx="1981051" cy="1828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100" kern="1200" dirty="0" smtClean="0"/>
            <a:t>Fibrilacija pretkomora sa sporim odgovorom komora</a:t>
          </a:r>
          <a:endParaRPr lang="en-US" sz="2100" kern="1200" dirty="0"/>
        </a:p>
      </dsp:txBody>
      <dsp:txXfrm>
        <a:off x="2173497" y="1460874"/>
        <a:ext cx="1802501" cy="1650250"/>
      </dsp:txXfrm>
    </dsp:sp>
    <dsp:sp modelId="{12749A54-0DB7-4A0E-BCDF-FDFC007B57CA}">
      <dsp:nvSpPr>
        <dsp:cNvPr id="0" name=""/>
        <dsp:cNvSpPr/>
      </dsp:nvSpPr>
      <dsp:spPr>
        <a:xfrm>
          <a:off x="4164326" y="1371599"/>
          <a:ext cx="1981051" cy="1828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100" kern="1200" dirty="0" smtClean="0"/>
            <a:t>Ventrikularna fibrilacija</a:t>
          </a:r>
          <a:endParaRPr lang="en-US" sz="2100" kern="1200" dirty="0"/>
        </a:p>
      </dsp:txBody>
      <dsp:txXfrm>
        <a:off x="4253601" y="1460874"/>
        <a:ext cx="1802501" cy="1650250"/>
      </dsp:txXfrm>
    </dsp:sp>
    <dsp:sp modelId="{0F86C772-1C7A-421E-92BB-3612547EB10A}">
      <dsp:nvSpPr>
        <dsp:cNvPr id="0" name=""/>
        <dsp:cNvSpPr/>
      </dsp:nvSpPr>
      <dsp:spPr>
        <a:xfrm>
          <a:off x="6244430" y="1371599"/>
          <a:ext cx="1981051" cy="1828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100" kern="1200" dirty="0" smtClean="0"/>
            <a:t>asistolija</a:t>
          </a:r>
          <a:endParaRPr lang="en-US" sz="2100" kern="1200" dirty="0"/>
        </a:p>
      </dsp:txBody>
      <dsp:txXfrm>
        <a:off x="6333705" y="1460874"/>
        <a:ext cx="1802501" cy="1650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0CA21B-6EE0-4D4A-BE0E-547E7CD1B45B}">
      <dsp:nvSpPr>
        <dsp:cNvPr id="0" name=""/>
        <dsp:cNvSpPr/>
      </dsp:nvSpPr>
      <dsp:spPr>
        <a:xfrm>
          <a:off x="0" y="608492"/>
          <a:ext cx="6858048" cy="2418987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838665-E802-4568-BDAB-AB46A8782CBA}">
      <dsp:nvSpPr>
        <dsp:cNvPr id="0" name=""/>
        <dsp:cNvSpPr/>
      </dsp:nvSpPr>
      <dsp:spPr>
        <a:xfrm>
          <a:off x="4246636" y="697468"/>
          <a:ext cx="1727264" cy="2015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0" rIns="0" bIns="2540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500" kern="1200" dirty="0" smtClean="0">
              <a:solidFill>
                <a:schemeClr val="bg1"/>
              </a:solidFill>
            </a:rPr>
            <a:t>Letargija, koma</a:t>
          </a:r>
          <a:endParaRPr lang="en-US" sz="2500" kern="1200" dirty="0">
            <a:solidFill>
              <a:schemeClr val="bg1"/>
            </a:solidFill>
          </a:endParaRPr>
        </a:p>
      </dsp:txBody>
      <dsp:txXfrm>
        <a:off x="4246636" y="697468"/>
        <a:ext cx="1727264" cy="2015367"/>
      </dsp:txXfrm>
    </dsp:sp>
    <dsp:sp modelId="{4DA565E7-87CF-4950-8B3F-DFAE24631AF6}">
      <dsp:nvSpPr>
        <dsp:cNvPr id="0" name=""/>
        <dsp:cNvSpPr/>
      </dsp:nvSpPr>
      <dsp:spPr>
        <a:xfrm>
          <a:off x="2416185" y="1113292"/>
          <a:ext cx="1427570" cy="1007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0" rIns="0" bIns="2540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500" kern="1200" dirty="0" smtClean="0">
              <a:solidFill>
                <a:schemeClr val="bg1"/>
              </a:solidFill>
            </a:rPr>
            <a:t>agitacija</a:t>
          </a:r>
          <a:endParaRPr lang="en-US" sz="2500" kern="1200" dirty="0">
            <a:solidFill>
              <a:schemeClr val="bg1"/>
            </a:solidFill>
          </a:endParaRPr>
        </a:p>
      </dsp:txBody>
      <dsp:txXfrm>
        <a:off x="2416185" y="1113292"/>
        <a:ext cx="1427570" cy="1007677"/>
      </dsp:txXfrm>
    </dsp:sp>
    <dsp:sp modelId="{F136A513-599B-4898-AB4C-3CA12AA5A37A}">
      <dsp:nvSpPr>
        <dsp:cNvPr id="0" name=""/>
        <dsp:cNvSpPr/>
      </dsp:nvSpPr>
      <dsp:spPr>
        <a:xfrm>
          <a:off x="79603" y="621379"/>
          <a:ext cx="1622423" cy="1967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0" rIns="0" bIns="2540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500" kern="1200" dirty="0" smtClean="0">
              <a:solidFill>
                <a:schemeClr val="bg1"/>
              </a:solidFill>
            </a:rPr>
            <a:t>Loša koordinacija</a:t>
          </a:r>
          <a:endParaRPr lang="en-US" sz="2500" kern="1200" dirty="0">
            <a:solidFill>
              <a:schemeClr val="bg1"/>
            </a:solidFill>
          </a:endParaRPr>
        </a:p>
      </dsp:txBody>
      <dsp:txXfrm>
        <a:off x="79603" y="621379"/>
        <a:ext cx="1622423" cy="196762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7F5BBF-AC10-4B6F-A5E0-F73601D6813B}">
      <dsp:nvSpPr>
        <dsp:cNvPr id="0" name=""/>
        <dsp:cNvSpPr/>
      </dsp:nvSpPr>
      <dsp:spPr>
        <a:xfrm>
          <a:off x="1214451" y="1231967"/>
          <a:ext cx="2275453" cy="208922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800" kern="1200" dirty="0" smtClean="0"/>
            <a:t>Sprečiti dalji gubitak toplote-ukloniti mokru odeću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800" kern="1200" dirty="0" smtClean="0"/>
            <a:t>Horizontalan položaj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>
        <a:off x="1578524" y="1231967"/>
        <a:ext cx="1911380" cy="2089227"/>
      </dsp:txXfrm>
    </dsp:sp>
    <dsp:sp modelId="{0046162A-267F-4376-906A-F0EE92608830}">
      <dsp:nvSpPr>
        <dsp:cNvPr id="0" name=""/>
        <dsp:cNvSpPr/>
      </dsp:nvSpPr>
      <dsp:spPr>
        <a:xfrm>
          <a:off x="1143002" y="3500469"/>
          <a:ext cx="2275453" cy="119691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600" kern="1200" dirty="0" smtClean="0"/>
            <a:t>Uviti ga u ćebad (30% tel top gubi se preko glave), ugrejati vozilo</a:t>
          </a:r>
          <a:endParaRPr lang="en-US" sz="1600" kern="1200" dirty="0"/>
        </a:p>
      </dsp:txBody>
      <dsp:txXfrm>
        <a:off x="1507074" y="3500469"/>
        <a:ext cx="1911380" cy="1196910"/>
      </dsp:txXfrm>
    </dsp:sp>
    <dsp:sp modelId="{19FB10BD-B2EA-4435-A943-D2F2225A4452}">
      <dsp:nvSpPr>
        <dsp:cNvPr id="0" name=""/>
        <dsp:cNvSpPr/>
      </dsp:nvSpPr>
      <dsp:spPr>
        <a:xfrm>
          <a:off x="0" y="785817"/>
          <a:ext cx="1516968" cy="15169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22155" y="1007972"/>
        <a:ext cx="1072658" cy="1072658"/>
      </dsp:txXfrm>
    </dsp:sp>
    <dsp:sp modelId="{58F421F5-3D37-40F2-AC54-E0ECAC30B109}">
      <dsp:nvSpPr>
        <dsp:cNvPr id="0" name=""/>
        <dsp:cNvSpPr/>
      </dsp:nvSpPr>
      <dsp:spPr>
        <a:xfrm>
          <a:off x="4143407" y="1231967"/>
          <a:ext cx="2275453" cy="205418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600" kern="1200" dirty="0" smtClean="0"/>
            <a:t>Podstaći drhtanje, vežbe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600" kern="1200" dirty="0" smtClean="0"/>
            <a:t>Vrući paketi (hemijski, H2O) - vrat, aksile, abdomen, prepone</a:t>
          </a:r>
          <a:endParaRPr lang="en-US" sz="1600" kern="1200" dirty="0"/>
        </a:p>
      </dsp:txBody>
      <dsp:txXfrm>
        <a:off x="4507480" y="1231967"/>
        <a:ext cx="1911380" cy="2054183"/>
      </dsp:txXfrm>
    </dsp:sp>
    <dsp:sp modelId="{7532392F-4DB9-4028-8E0B-2C40C8AAF78A}">
      <dsp:nvSpPr>
        <dsp:cNvPr id="0" name=""/>
        <dsp:cNvSpPr/>
      </dsp:nvSpPr>
      <dsp:spPr>
        <a:xfrm>
          <a:off x="4143407" y="3143272"/>
          <a:ext cx="2275453" cy="151772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600" kern="1200" dirty="0" smtClean="0"/>
            <a:t>Topla, slatka pića, hrana</a:t>
          </a:r>
          <a:endParaRPr lang="en-US" sz="1600" kern="1200" dirty="0"/>
        </a:p>
      </dsp:txBody>
      <dsp:txXfrm>
        <a:off x="4507480" y="3143272"/>
        <a:ext cx="1911380" cy="1517727"/>
      </dsp:txXfrm>
    </dsp:sp>
    <dsp:sp modelId="{E85FE801-2CBF-4D89-96A6-5A3631DE4A9B}">
      <dsp:nvSpPr>
        <dsp:cNvPr id="0" name=""/>
        <dsp:cNvSpPr/>
      </dsp:nvSpPr>
      <dsp:spPr>
        <a:xfrm>
          <a:off x="0" y="785817"/>
          <a:ext cx="1516968" cy="29122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700" kern="1200" dirty="0" smtClean="0">
              <a:solidFill>
                <a:schemeClr val="bg1"/>
              </a:solidFill>
            </a:rPr>
            <a:t>Blaga hipotermija svestan, drhti- do umerena</a:t>
          </a:r>
          <a:endParaRPr lang="en-US" sz="1700" kern="1200" dirty="0">
            <a:solidFill>
              <a:schemeClr val="bg1"/>
            </a:solidFill>
          </a:endParaRPr>
        </a:p>
      </dsp:txBody>
      <dsp:txXfrm>
        <a:off x="222155" y="1212299"/>
        <a:ext cx="1072658" cy="205923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407080-C93F-4555-A9B4-660C06173ECE}">
      <dsp:nvSpPr>
        <dsp:cNvPr id="0" name=""/>
        <dsp:cNvSpPr/>
      </dsp:nvSpPr>
      <dsp:spPr>
        <a:xfrm>
          <a:off x="2463778" y="0"/>
          <a:ext cx="1847977" cy="144477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800" kern="1200" dirty="0" smtClean="0"/>
            <a:t>hipotermija</a:t>
          </a:r>
          <a:endParaRPr lang="en-US" sz="1800" kern="1200" dirty="0"/>
        </a:p>
      </dsp:txBody>
      <dsp:txXfrm>
        <a:off x="2734408" y="211582"/>
        <a:ext cx="1306717" cy="1021606"/>
      </dsp:txXfrm>
    </dsp:sp>
    <dsp:sp modelId="{85F6502E-9578-449C-AC83-56B4CDA00CE1}">
      <dsp:nvSpPr>
        <dsp:cNvPr id="0" name=""/>
        <dsp:cNvSpPr/>
      </dsp:nvSpPr>
      <dsp:spPr>
        <a:xfrm rot="2042547">
          <a:off x="4162139" y="1100152"/>
          <a:ext cx="291351" cy="48761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4169629" y="1173209"/>
        <a:ext cx="203946" cy="292566"/>
      </dsp:txXfrm>
    </dsp:sp>
    <dsp:sp modelId="{1A66E995-C769-40E0-B72B-2A3DFBC20360}">
      <dsp:nvSpPr>
        <dsp:cNvPr id="0" name=""/>
        <dsp:cNvSpPr/>
      </dsp:nvSpPr>
      <dsp:spPr>
        <a:xfrm>
          <a:off x="3945732" y="1428757"/>
          <a:ext cx="2479284" cy="101613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800" kern="1200" dirty="0" smtClean="0"/>
            <a:t>koagulopatija</a:t>
          </a:r>
          <a:endParaRPr lang="en-US" sz="1800" kern="1200" dirty="0"/>
        </a:p>
      </dsp:txBody>
      <dsp:txXfrm>
        <a:off x="4308815" y="1577567"/>
        <a:ext cx="1753118" cy="718516"/>
      </dsp:txXfrm>
    </dsp:sp>
    <dsp:sp modelId="{9C2AA424-1702-4C35-8508-F7B69B0CFA0D}">
      <dsp:nvSpPr>
        <dsp:cNvPr id="0" name=""/>
        <dsp:cNvSpPr/>
      </dsp:nvSpPr>
      <dsp:spPr>
        <a:xfrm rot="6036224">
          <a:off x="4887718" y="2472535"/>
          <a:ext cx="303441" cy="48761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4941610" y="2525318"/>
        <a:ext cx="212409" cy="292566"/>
      </dsp:txXfrm>
    </dsp:sp>
    <dsp:sp modelId="{BD91E26D-9227-4891-A5F5-EC59395C02A0}">
      <dsp:nvSpPr>
        <dsp:cNvPr id="0" name=""/>
        <dsp:cNvSpPr/>
      </dsp:nvSpPr>
      <dsp:spPr>
        <a:xfrm>
          <a:off x="3786216" y="3000402"/>
          <a:ext cx="2129606" cy="144477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800" kern="1200" dirty="0" smtClean="0"/>
            <a:t>Krvarenje hipovolemij</a:t>
          </a:r>
          <a:r>
            <a:rPr lang="sr-Latn-CS" sz="1400" kern="1200" dirty="0" smtClean="0"/>
            <a:t>a</a:t>
          </a:r>
          <a:endParaRPr lang="en-US" sz="1400" kern="1200" dirty="0"/>
        </a:p>
      </dsp:txBody>
      <dsp:txXfrm>
        <a:off x="4098090" y="3211984"/>
        <a:ext cx="1505858" cy="1021606"/>
      </dsp:txXfrm>
    </dsp:sp>
    <dsp:sp modelId="{8B0557B4-A6AC-49B2-BA29-FB340A0B39BF}">
      <dsp:nvSpPr>
        <dsp:cNvPr id="0" name=""/>
        <dsp:cNvSpPr/>
      </dsp:nvSpPr>
      <dsp:spPr>
        <a:xfrm rot="10629507">
          <a:off x="3354990" y="3545620"/>
          <a:ext cx="306983" cy="48761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3447028" y="3640859"/>
        <a:ext cx="214888" cy="292566"/>
      </dsp:txXfrm>
    </dsp:sp>
    <dsp:sp modelId="{34F181CD-F913-4248-8FE3-D75D324C15F2}">
      <dsp:nvSpPr>
        <dsp:cNvPr id="0" name=""/>
        <dsp:cNvSpPr/>
      </dsp:nvSpPr>
      <dsp:spPr>
        <a:xfrm>
          <a:off x="730310" y="3143269"/>
          <a:ext cx="2484745" cy="144477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800" kern="1200" dirty="0" smtClean="0"/>
            <a:t>Hipoperfuzija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800" kern="1200" dirty="0" smtClean="0"/>
            <a:t>acidoza</a:t>
          </a:r>
          <a:endParaRPr lang="en-US" sz="1800" kern="1200" dirty="0"/>
        </a:p>
      </dsp:txBody>
      <dsp:txXfrm>
        <a:off x="1094192" y="3354851"/>
        <a:ext cx="1756981" cy="1021606"/>
      </dsp:txXfrm>
    </dsp:sp>
    <dsp:sp modelId="{F9F560D9-4083-43DE-AD73-8535E6452E1C}">
      <dsp:nvSpPr>
        <dsp:cNvPr id="0" name=""/>
        <dsp:cNvSpPr/>
      </dsp:nvSpPr>
      <dsp:spPr>
        <a:xfrm rot="15183800">
          <a:off x="1539830" y="2663592"/>
          <a:ext cx="282082" cy="48761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1594469" y="2801591"/>
        <a:ext cx="197457" cy="292566"/>
      </dsp:txXfrm>
    </dsp:sp>
    <dsp:sp modelId="{B6E008FD-3123-49B5-9BB5-5962360A1DFA}">
      <dsp:nvSpPr>
        <dsp:cNvPr id="0" name=""/>
        <dsp:cNvSpPr/>
      </dsp:nvSpPr>
      <dsp:spPr>
        <a:xfrm>
          <a:off x="285757" y="1214453"/>
          <a:ext cx="2199114" cy="1444770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800" kern="1200" dirty="0" smtClean="0"/>
            <a:t>Nadoknada, hladni rastvori</a:t>
          </a:r>
          <a:endParaRPr lang="en-US" sz="1800" kern="1200" dirty="0"/>
        </a:p>
      </dsp:txBody>
      <dsp:txXfrm>
        <a:off x="607810" y="1426035"/>
        <a:ext cx="1555008" cy="1021606"/>
      </dsp:txXfrm>
    </dsp:sp>
    <dsp:sp modelId="{4DC450CF-2CD4-430F-9BB2-6D6DD560439F}">
      <dsp:nvSpPr>
        <dsp:cNvPr id="0" name=""/>
        <dsp:cNvSpPr/>
      </dsp:nvSpPr>
      <dsp:spPr>
        <a:xfrm rot="19725834">
          <a:off x="2274559" y="1066421"/>
          <a:ext cx="287889" cy="48761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2280819" y="1186336"/>
        <a:ext cx="201522" cy="2925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C139C-640A-4202-9D9E-C1FC9758F9B1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512CE-1C0D-4907-80F0-1C47FFE70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663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7512CE-1C0D-4907-80F0-1C47FFE7060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1A1C9F0-0486-42BF-B5FA-7CCBFB68C4E0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1C9F0-0486-42BF-B5FA-7CCBFB68C4E0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1C9F0-0486-42BF-B5FA-7CCBFB68C4E0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1A1C9F0-0486-42BF-B5FA-7CCBFB68C4E0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1A1C9F0-0486-42BF-B5FA-7CCBFB68C4E0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52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746" y="267494"/>
            <a:ext cx="8229600" cy="1399032"/>
          </a:xfrm>
        </p:spPr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1A1C9F0-0486-42BF-B5FA-7CCBFB68C4E0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1A1C9F0-0486-42BF-B5FA-7CCBFB68C4E0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1C9F0-0486-42BF-B5FA-7CCBFB68C4E0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1A1C9F0-0486-42BF-B5FA-7CCBFB68C4E0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1A1C9F0-0486-42BF-B5FA-7CCBFB68C4E0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1A1C9F0-0486-42BF-B5FA-7CCBFB68C4E0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1A1C9F0-0486-42BF-B5FA-7CCBFB68C4E0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776288"/>
            <a:ext cx="8358246" cy="1470025"/>
          </a:xfrm>
        </p:spPr>
        <p:txBody>
          <a:bodyPr>
            <a:normAutofit/>
          </a:bodyPr>
          <a:lstStyle/>
          <a:p>
            <a:r>
              <a:rPr lang="sr-Latn-CS" b="1" dirty="0" smtClean="0"/>
              <a:t> </a:t>
            </a:r>
            <a:r>
              <a:rPr lang="sr-Latn-CS" b="1" dirty="0"/>
              <a:t>H</a:t>
            </a:r>
            <a:r>
              <a:rPr lang="sr-Latn-CS" b="1" dirty="0" smtClean="0"/>
              <a:t>ipotermija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5368" y="2250280"/>
            <a:ext cx="8062912" cy="1752600"/>
          </a:xfrm>
        </p:spPr>
        <p:txBody>
          <a:bodyPr/>
          <a:lstStyle/>
          <a:p>
            <a:r>
              <a:rPr lang="sr-Latn-CS" dirty="0" smtClean="0"/>
              <a:t>Jasna Jevđić</a:t>
            </a:r>
          </a:p>
          <a:p>
            <a:r>
              <a:rPr lang="sr-Latn-CS" dirty="0" smtClean="0"/>
              <a:t>Medicinski fakultet Kragujevac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58204" cy="1399032"/>
          </a:xfrm>
        </p:spPr>
        <p:txBody>
          <a:bodyPr/>
          <a:lstStyle/>
          <a:p>
            <a:r>
              <a:rPr lang="sr-Latn-CS" b="1" dirty="0" smtClean="0"/>
              <a:t>Efekti hipotermije- </a:t>
            </a:r>
            <a:r>
              <a:rPr lang="sr-Latn-CS" dirty="0" smtClean="0"/>
              <a:t>metabolički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35 - 32˚C- drhtanje</a:t>
            </a:r>
          </a:p>
          <a:p>
            <a:r>
              <a:rPr lang="sr-Latn-CS" dirty="0" smtClean="0"/>
              <a:t>Ispod 32˚C- nema drhtanja</a:t>
            </a:r>
          </a:p>
          <a:p>
            <a:r>
              <a:rPr lang="sr-Latn-CS" dirty="0" smtClean="0"/>
              <a:t>Ispod 24˚C– nema bazalnog metabolizma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399032"/>
          </a:xfrm>
        </p:spPr>
        <p:txBody>
          <a:bodyPr/>
          <a:lstStyle/>
          <a:p>
            <a:r>
              <a:rPr lang="sr-Latn-CS" b="1" dirty="0" smtClean="0"/>
              <a:t>Efekti</a:t>
            </a:r>
            <a:r>
              <a:rPr lang="sr-Latn-CS" dirty="0" smtClean="0"/>
              <a:t> hipotermije na </a:t>
            </a:r>
            <a:r>
              <a:rPr lang="sr-Latn-CS" b="1" dirty="0" smtClean="0"/>
              <a:t>KVS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Inicijalno tahikardija, zatim bradikardija (T&lt;32˚C); HR   50% na 28 ˚C- refrakterna na atropin (nije vagusnog porekla)</a:t>
            </a:r>
          </a:p>
          <a:p>
            <a:r>
              <a:rPr lang="sr-Latn-CS" dirty="0" smtClean="0"/>
              <a:t>Pad krvnog pritiska i kardijalnog indeksa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3179753" y="260666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Efekti</a:t>
            </a:r>
            <a:r>
              <a:rPr lang="sr-Latn-CS" dirty="0" smtClean="0"/>
              <a:t> hipotermije na </a:t>
            </a:r>
            <a:r>
              <a:rPr lang="sr-Latn-CS" b="1" dirty="0" smtClean="0"/>
              <a:t>KVS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>
            <a:normAutofit/>
          </a:bodyPr>
          <a:lstStyle/>
          <a:p>
            <a:r>
              <a:rPr lang="sr-Latn-CS" b="1" dirty="0" smtClean="0"/>
              <a:t>Osbourn (J) talas</a:t>
            </a: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sz="3100" dirty="0" smtClean="0">
                <a:solidFill>
                  <a:schemeClr val="tx1">
                    <a:lumMod val="95000"/>
                  </a:schemeClr>
                </a:solidFill>
              </a:rPr>
              <a:t>amplituda proporcionalna hipotermiji</a:t>
            </a:r>
            <a:endParaRPr lang="en-US" sz="31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7972452" cy="4546588"/>
          </a:xfrm>
        </p:spPr>
        <p:txBody>
          <a:bodyPr>
            <a:normAutofit lnSpcReduction="10000"/>
          </a:bodyPr>
          <a:lstStyle/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r>
              <a:rPr lang="sr-Latn-CS" dirty="0" smtClean="0"/>
              <a:t>Kako se pogoršava hipotermija produžava se PR interval, potom QRS, najzad QT- inter</a:t>
            </a:r>
            <a:endParaRPr lang="en-US" dirty="0"/>
          </a:p>
        </p:txBody>
      </p:sp>
      <p:pic>
        <p:nvPicPr>
          <p:cNvPr id="4" name="Picture 3" descr="Ozbornovi talas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643050"/>
            <a:ext cx="7500958" cy="37157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Efekti</a:t>
            </a:r>
            <a:r>
              <a:rPr lang="sr-Latn-CS" dirty="0" smtClean="0"/>
              <a:t> hipotermije na </a:t>
            </a:r>
            <a:r>
              <a:rPr lang="sr-Latn-CS" b="1" dirty="0" smtClean="0"/>
              <a:t>KVS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Hladan miokard (naročito t&lt;28˚C) veoma senzitivan. I pomeranje može uzrokovati ventrikularnu fibrilaciju</a:t>
            </a:r>
          </a:p>
          <a:p>
            <a:r>
              <a:rPr lang="sr-Latn-CS" dirty="0" smtClean="0"/>
              <a:t> Senzitivnost se pripisuje ekcesivnoj simpatičkoj stimulaciji, elektrolitnim i acido-baznim poremećajima, hipoksiji, električnoj konduktivnosti uzrokovanoj hladnoćom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Efekti</a:t>
            </a:r>
            <a:r>
              <a:rPr lang="sr-Latn-CS" dirty="0" smtClean="0"/>
              <a:t> hipotermije na </a:t>
            </a:r>
            <a:r>
              <a:rPr lang="sr-Latn-CS" b="1" dirty="0" smtClean="0"/>
              <a:t>CNS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Snižava se nivo svesnosti</a:t>
            </a:r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r>
              <a:rPr lang="sr-Latn-CS" dirty="0" smtClean="0"/>
              <a:t>7-9% smanjenja metabolizma za svaki ˚C pada temperature</a:t>
            </a:r>
          </a:p>
          <a:p>
            <a:r>
              <a:rPr lang="sr-Latn-CS" dirty="0" smtClean="0"/>
              <a:t>Gubitak refleksa (rizik aspiracije)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857224" y="1214422"/>
          <a:ext cx="685804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00100" y="5715016"/>
            <a:ext cx="6545382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2000" dirty="0" smtClean="0">
                <a:solidFill>
                  <a:srgbClr val="FFFF00"/>
                </a:solidFill>
              </a:rPr>
              <a:t>Zbog smanjenih potreba za O2 –hipotermija  deluje</a:t>
            </a:r>
          </a:p>
          <a:p>
            <a:r>
              <a:rPr lang="sr-Latn-CS" sz="2000" dirty="0" smtClean="0">
                <a:solidFill>
                  <a:srgbClr val="FFFF00"/>
                </a:solidFill>
              </a:rPr>
              <a:t>neuroprotektivno nakon srčanog zastoja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Efekti</a:t>
            </a:r>
            <a:r>
              <a:rPr lang="sr-Latn-CS" dirty="0" smtClean="0"/>
              <a:t> hipotermije na </a:t>
            </a:r>
            <a:r>
              <a:rPr lang="sr-Latn-CS" b="1" dirty="0" smtClean="0"/>
              <a:t>bubrege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Hipotermija snižava tubularnu reapsorpciju elektrolita i vode- “hladna diureza”(ali nema eliminisanja štetnih materija)- rizik hipovolemije</a:t>
            </a:r>
          </a:p>
          <a:p>
            <a:r>
              <a:rPr lang="sr-Latn-CS" dirty="0" smtClean="0"/>
              <a:t>Sa daljim padom t smanjenje diureze</a:t>
            </a:r>
          </a:p>
          <a:p>
            <a:r>
              <a:rPr lang="sr-Latn-CS" dirty="0" smtClean="0"/>
              <a:t>Akutna tubularna nekroza zbog rabdomiolize(nepokretan) – mioglobinurija + hipoperfuzija bubrega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Efekti</a:t>
            </a:r>
            <a:r>
              <a:rPr lang="sr-Latn-CS" dirty="0" smtClean="0"/>
              <a:t> hipotermije na </a:t>
            </a:r>
            <a:r>
              <a:rPr lang="sr-Latn-CS" b="1" dirty="0" smtClean="0"/>
              <a:t>respiratorni sistem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Inicijalno tahipnea</a:t>
            </a:r>
          </a:p>
          <a:p>
            <a:r>
              <a:rPr lang="sr-Latn-CS" dirty="0" smtClean="0"/>
              <a:t>Sa daljim hlađenjem bradipnea i apnea</a:t>
            </a:r>
          </a:p>
          <a:p>
            <a:r>
              <a:rPr lang="sr-Latn-CS" dirty="0" smtClean="0"/>
              <a:t>Arterijska oksigenacija se u početku održava, ali je tkivna narušena zbog vazokonstrikcije i pomeranja krive Oxy-Hb u levo</a:t>
            </a:r>
          </a:p>
          <a:p>
            <a:r>
              <a:rPr lang="sr-Latn-CS" dirty="0" smtClean="0"/>
              <a:t>Bronhoreja, snižen motilitet cilija, nekardiogeni plućni edem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Hematološke promene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U hipotermiji trombocito- i leukopenija (sekvestracija Tr), izmenjene f-je</a:t>
            </a:r>
          </a:p>
          <a:p>
            <a:r>
              <a:rPr lang="sr-Latn-CS" dirty="0" smtClean="0"/>
              <a:t>Narušavanje koagulacione kaskade (izmenjena aktivnost enzima)</a:t>
            </a:r>
          </a:p>
          <a:p>
            <a:r>
              <a:rPr lang="sr-Latn-CS" dirty="0" smtClean="0"/>
              <a:t>Zbog hipovolemije i prelaska tečnosti u treći prostor- hemokoncentracija- rizik tromboze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071670" y="5357826"/>
            <a:ext cx="542928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sz="2000" dirty="0" smtClean="0">
                <a:solidFill>
                  <a:srgbClr val="FF0000"/>
                </a:solidFill>
              </a:rPr>
              <a:t>Produženo vreme krvarenja</a:t>
            </a:r>
          </a:p>
          <a:p>
            <a:pPr algn="ctr"/>
            <a:r>
              <a:rPr lang="sr-Latn-CS" sz="2000" dirty="0" smtClean="0">
                <a:solidFill>
                  <a:srgbClr val="FF0000"/>
                </a:solidFill>
              </a:rPr>
              <a:t>Sklonost infekciji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Efekti</a:t>
            </a:r>
            <a:r>
              <a:rPr lang="sr-Latn-CS" dirty="0" smtClean="0"/>
              <a:t> na </a:t>
            </a:r>
            <a:r>
              <a:rPr lang="sr-Latn-CS" b="1" dirty="0" smtClean="0"/>
              <a:t>acido-bazni status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Laktična acidoza zbog smanjene periferne perfuzije </a:t>
            </a:r>
          </a:p>
          <a:p>
            <a:r>
              <a:rPr lang="sr-Latn-CS" dirty="0" smtClean="0"/>
              <a:t>Kompenzatorna respiratorna alkaloza, sa respiratornom depresijom- respiratorna acidoza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Hipotermija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 Hipotermija postoji kada je unutrašnja telesna temperatura ispod 35˚C</a:t>
            </a:r>
          </a:p>
          <a:p>
            <a:pPr>
              <a:buNone/>
            </a:pPr>
            <a:endParaRPr lang="sr-Latn-CS" dirty="0" smtClean="0"/>
          </a:p>
          <a:p>
            <a:pPr>
              <a:buNone/>
            </a:pPr>
            <a:r>
              <a:rPr lang="sr-Latn-CS" dirty="0" smtClean="0"/>
              <a:t>          BLAGA</a:t>
            </a:r>
          </a:p>
          <a:p>
            <a:pPr>
              <a:buNone/>
            </a:pPr>
            <a:endParaRPr lang="sr-Latn-CS" dirty="0" smtClean="0"/>
          </a:p>
          <a:p>
            <a:pPr>
              <a:buNone/>
            </a:pPr>
            <a:r>
              <a:rPr lang="sr-Latn-CS" dirty="0" smtClean="0"/>
              <a:t>                 UMERENA</a:t>
            </a:r>
          </a:p>
          <a:p>
            <a:pPr>
              <a:buNone/>
            </a:pPr>
            <a:endParaRPr lang="sr-Latn-CS" dirty="0" smtClean="0"/>
          </a:p>
          <a:p>
            <a:pPr>
              <a:buNone/>
            </a:pPr>
            <a:r>
              <a:rPr lang="sr-Latn-CS" dirty="0" smtClean="0"/>
              <a:t>                                  TEŠKA 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143240" y="3286124"/>
            <a:ext cx="200026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sz="2400" b="1" dirty="0" smtClean="0">
                <a:solidFill>
                  <a:schemeClr val="bg1"/>
                </a:solidFill>
              </a:rPr>
              <a:t>35-32 ˚C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429256" y="5357826"/>
            <a:ext cx="2071702" cy="92869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sz="2400" b="1" dirty="0" smtClean="0"/>
              <a:t>&lt; 28 ˚C</a:t>
            </a:r>
            <a:endParaRPr lang="en-US" sz="24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4357686" y="4286256"/>
            <a:ext cx="2000264" cy="857256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32-28 ˚C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286248" y="4357694"/>
            <a:ext cx="2000264" cy="92869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sz="2400" b="1" dirty="0" smtClean="0"/>
              <a:t>32-28 ˚C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1397000"/>
          <a:ext cx="6096000" cy="4028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sr-Latn-CS" dirty="0" smtClean="0"/>
                        <a:t>Blaga 35-32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Umerena  32-28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Teška  &lt;28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Latn-CS" dirty="0" smtClean="0"/>
                        <a:t>Bleda</a:t>
                      </a:r>
                      <a:r>
                        <a:rPr lang="sr-Latn-CS" baseline="0" dirty="0" smtClean="0"/>
                        <a:t> i hladna</a:t>
                      </a:r>
                    </a:p>
                    <a:p>
                      <a:endParaRPr lang="sr-Latn-CS" baseline="0" dirty="0" smtClean="0"/>
                    </a:p>
                    <a:p>
                      <a:r>
                        <a:rPr lang="sr-Latn-CS" baseline="0" dirty="0" smtClean="0"/>
                        <a:t>Drhtanje</a:t>
                      </a:r>
                    </a:p>
                    <a:p>
                      <a:endParaRPr lang="sr-Latn-CS" baseline="0" dirty="0" smtClean="0"/>
                    </a:p>
                    <a:p>
                      <a:r>
                        <a:rPr lang="sr-Latn-CS" baseline="0" dirty="0" smtClean="0"/>
                        <a:t>Raste:</a:t>
                      </a:r>
                    </a:p>
                    <a:p>
                      <a:r>
                        <a:rPr lang="sr-Latn-CS" baseline="0" dirty="0" smtClean="0"/>
                        <a:t>-respirat frekven</a:t>
                      </a:r>
                    </a:p>
                    <a:p>
                      <a:r>
                        <a:rPr lang="sr-Latn-CS" baseline="0" dirty="0" smtClean="0"/>
                        <a:t>-puls</a:t>
                      </a:r>
                    </a:p>
                    <a:p>
                      <a:r>
                        <a:rPr lang="sr-Latn-CS" baseline="0" dirty="0" smtClean="0"/>
                        <a:t>-krvni pritisak</a:t>
                      </a:r>
                    </a:p>
                    <a:p>
                      <a:endParaRPr lang="sr-Latn-CS" baseline="0" dirty="0" smtClean="0"/>
                    </a:p>
                    <a:p>
                      <a:r>
                        <a:rPr lang="sr-Latn-CS" baseline="0" dirty="0" smtClean="0"/>
                        <a:t>svestan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Bleda i hladna</a:t>
                      </a:r>
                    </a:p>
                    <a:p>
                      <a:endParaRPr lang="sr-Latn-CS" dirty="0" smtClean="0"/>
                    </a:p>
                    <a:p>
                      <a:r>
                        <a:rPr lang="sr-Latn-CS" dirty="0" smtClean="0"/>
                        <a:t>Min</a:t>
                      </a:r>
                      <a:r>
                        <a:rPr lang="sr-Latn-CS" baseline="0" dirty="0" smtClean="0"/>
                        <a:t>  </a:t>
                      </a:r>
                      <a:r>
                        <a:rPr lang="sr-Latn-CS" dirty="0" smtClean="0"/>
                        <a:t>drhtanje</a:t>
                      </a:r>
                    </a:p>
                    <a:p>
                      <a:endParaRPr lang="sr-Latn-CS" dirty="0" smtClean="0"/>
                    </a:p>
                    <a:p>
                      <a:r>
                        <a:rPr lang="sr-Latn-CS" baseline="0" dirty="0" smtClean="0"/>
                        <a:t>Pada:</a:t>
                      </a:r>
                    </a:p>
                    <a:p>
                      <a:r>
                        <a:rPr lang="sr-Latn-CS" baseline="0" dirty="0" smtClean="0"/>
                        <a:t>-respirat frekven</a:t>
                      </a:r>
                    </a:p>
                    <a:p>
                      <a:r>
                        <a:rPr lang="sr-Latn-CS" baseline="0" dirty="0" smtClean="0"/>
                        <a:t>-puls</a:t>
                      </a:r>
                    </a:p>
                    <a:p>
                      <a:r>
                        <a:rPr lang="sr-Latn-CS" baseline="0" dirty="0" smtClean="0"/>
                        <a:t>-krvni pritisak</a:t>
                      </a:r>
                    </a:p>
                    <a:p>
                      <a:endParaRPr lang="sr-Latn-CS" baseline="0" dirty="0" smtClean="0"/>
                    </a:p>
                    <a:p>
                      <a:r>
                        <a:rPr lang="sr-Latn-CS" baseline="0" dirty="0" smtClean="0"/>
                        <a:t>Konfuzan,letargičan nerazgovetan govor</a:t>
                      </a:r>
                    </a:p>
                    <a:p>
                      <a:endParaRPr lang="sr-Latn-C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Bleda i hladna</a:t>
                      </a:r>
                    </a:p>
                    <a:p>
                      <a:endParaRPr lang="sr-Latn-CS" dirty="0" smtClean="0"/>
                    </a:p>
                    <a:p>
                      <a:r>
                        <a:rPr lang="sr-Latn-CS" dirty="0" smtClean="0"/>
                        <a:t>Nema drhtanja</a:t>
                      </a:r>
                    </a:p>
                    <a:p>
                      <a:endParaRPr lang="sr-Latn-CS" dirty="0" smtClean="0"/>
                    </a:p>
                    <a:p>
                      <a:r>
                        <a:rPr lang="sr-Latn-CS" dirty="0" smtClean="0"/>
                        <a:t>Teška </a:t>
                      </a:r>
                    </a:p>
                    <a:p>
                      <a:r>
                        <a:rPr lang="sr-Latn-CS" dirty="0" smtClean="0"/>
                        <a:t>bradikardija, aritmija, hipotenzija</a:t>
                      </a:r>
                    </a:p>
                    <a:p>
                      <a:endParaRPr lang="sr-Latn-CS" dirty="0" smtClean="0"/>
                    </a:p>
                    <a:p>
                      <a:r>
                        <a:rPr lang="sr-Latn-CS" dirty="0" smtClean="0"/>
                        <a:t>Koma,</a:t>
                      </a:r>
                      <a:r>
                        <a:rPr lang="sr-Latn-CS" baseline="0" dirty="0" smtClean="0"/>
                        <a:t> arefleksija, široke zenice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Dijagnoza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b="1" i="1" dirty="0" smtClean="0">
                <a:solidFill>
                  <a:srgbClr val="FF0000"/>
                </a:solidFill>
              </a:rPr>
              <a:t>Misliti</a:t>
            </a:r>
            <a:r>
              <a:rPr lang="sr-Latn-CS" dirty="0" smtClean="0"/>
              <a:t> na hipotermiju (nedovoljno ili vlažna odeća, drhtanje, velike povrede...uz druge faktore rizika)</a:t>
            </a:r>
          </a:p>
          <a:p>
            <a:r>
              <a:rPr lang="sr-Latn-CS" b="1" i="1" dirty="0" smtClean="0">
                <a:solidFill>
                  <a:srgbClr val="FF0000"/>
                </a:solidFill>
              </a:rPr>
              <a:t>Meriti</a:t>
            </a:r>
            <a:r>
              <a:rPr lang="sr-Latn-CS" dirty="0" smtClean="0"/>
              <a:t> unutrašnju tel. temperaturu infracrvenim termometrima kojima se  očitavaju niske temperature( rektalna, ezofagealna, mok bešika, centralna vena) Na terenu najjednostavnije epitimpanično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571612"/>
            <a:ext cx="914400" cy="5943600"/>
          </a:xfrm>
        </p:spPr>
        <p:txBody>
          <a:bodyPr/>
          <a:lstStyle/>
          <a:p>
            <a:r>
              <a:rPr lang="sr-Latn-CS" b="1" dirty="0" smtClean="0"/>
              <a:t>Prehospitalno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57166"/>
            <a:ext cx="3221830" cy="5954098"/>
          </a:xfrm>
        </p:spPr>
        <p:txBody>
          <a:bodyPr>
            <a:normAutofit/>
          </a:bodyPr>
          <a:lstStyle/>
          <a:p>
            <a:r>
              <a:rPr lang="sr-Latn-CS" sz="2800" dirty="0" smtClean="0"/>
              <a:t>Zavisi od stanja i telesne temerature</a:t>
            </a:r>
            <a:endParaRPr lang="en-US" sz="2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643042" y="857232"/>
          <a:ext cx="7284296" cy="54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643050"/>
            <a:ext cx="914400" cy="5943600"/>
          </a:xfrm>
        </p:spPr>
        <p:txBody>
          <a:bodyPr>
            <a:normAutofit/>
          </a:bodyPr>
          <a:lstStyle/>
          <a:p>
            <a:r>
              <a:rPr lang="sr-Latn-CS" sz="4000" b="1" dirty="0" smtClean="0">
                <a:solidFill>
                  <a:srgbClr val="FF0000"/>
                </a:solidFill>
              </a:rPr>
              <a:t>BLS</a:t>
            </a:r>
            <a:r>
              <a:rPr lang="sr-Latn-CS" sz="4000" b="1" dirty="0" smtClean="0"/>
              <a:t>  </a:t>
            </a:r>
            <a:endParaRPr lang="en-US" sz="40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142976" y="320040"/>
            <a:ext cx="7784362" cy="5989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Latn-CS" dirty="0" smtClean="0"/>
              <a:t>Umerena hipotermija</a:t>
            </a:r>
          </a:p>
          <a:p>
            <a:r>
              <a:rPr lang="sr-Latn-CS" dirty="0" smtClean="0">
                <a:solidFill>
                  <a:srgbClr val="FF0000"/>
                </a:solidFill>
              </a:rPr>
              <a:t>Sprečiti dalji gubitak toplote</a:t>
            </a:r>
            <a:r>
              <a:rPr lang="sr-Latn-CS" dirty="0" smtClean="0"/>
              <a:t>, postupati pažljivo (opasnost VF)</a:t>
            </a:r>
          </a:p>
          <a:p>
            <a:r>
              <a:rPr lang="sr-Latn-CS" b="1" i="1" dirty="0" smtClean="0">
                <a:solidFill>
                  <a:srgbClr val="FF0000"/>
                </a:solidFill>
              </a:rPr>
              <a:t>ABC</a:t>
            </a:r>
          </a:p>
          <a:p>
            <a:r>
              <a:rPr lang="sr-Latn-CS" b="1" i="1" dirty="0" smtClean="0">
                <a:solidFill>
                  <a:srgbClr val="FF0000"/>
                </a:solidFill>
              </a:rPr>
              <a:t>A </a:t>
            </a:r>
            <a:r>
              <a:rPr lang="sr-Latn-CS" dirty="0" smtClean="0"/>
              <a:t>otvoriti i očistiti disajni put</a:t>
            </a:r>
          </a:p>
          <a:p>
            <a:r>
              <a:rPr lang="sr-Latn-CS" b="1" i="1" dirty="0" smtClean="0">
                <a:solidFill>
                  <a:srgbClr val="FF0000"/>
                </a:solidFill>
              </a:rPr>
              <a:t>B</a:t>
            </a:r>
            <a:r>
              <a:rPr lang="sr-Latn-CS" dirty="0" smtClean="0"/>
              <a:t> ako nema disanja, RR 1/30s ventilacija ovlaženim, zagrejanim kiseonikom   (40-46 ˚C)</a:t>
            </a:r>
          </a:p>
          <a:p>
            <a:r>
              <a:rPr lang="sr-Latn-CS" dirty="0" smtClean="0"/>
              <a:t>Intubacija- pažljivo, može uzrokovati VF </a:t>
            </a:r>
          </a:p>
          <a:p>
            <a:r>
              <a:rPr lang="sr-Latn-CS" b="1" i="1" dirty="0" smtClean="0">
                <a:solidFill>
                  <a:srgbClr val="FF0000"/>
                </a:solidFill>
              </a:rPr>
              <a:t>C </a:t>
            </a:r>
            <a:r>
              <a:rPr lang="sr-Latn-CS" dirty="0" smtClean="0"/>
              <a:t>puls, palpirati velike arterije(vazokonstrikcija perifernih) </a:t>
            </a:r>
          </a:p>
          <a:p>
            <a:pPr>
              <a:buNone/>
            </a:pPr>
            <a:r>
              <a:rPr lang="sr-Latn-CS" dirty="0" smtClean="0"/>
              <a:t>   1 min, f 2-3/min </a:t>
            </a:r>
          </a:p>
          <a:p>
            <a:pPr>
              <a:buNone/>
            </a:pPr>
            <a:endParaRPr lang="sr-Latn-C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ALS- algoritam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Ako nema pulsa, kompresije grudnog koša (30:2)- pritiskati snažnije</a:t>
            </a:r>
          </a:p>
          <a:p>
            <a:pPr>
              <a:buNone/>
            </a:pPr>
            <a:r>
              <a:rPr lang="sr-Latn-CS" i="1" dirty="0" smtClean="0">
                <a:solidFill>
                  <a:srgbClr val="FF0000"/>
                </a:solidFill>
              </a:rPr>
              <a:t>Teška hipotermija</a:t>
            </a:r>
          </a:p>
          <a:p>
            <a:r>
              <a:rPr lang="sr-Latn-CS" dirty="0" smtClean="0"/>
              <a:t>Pokušati defibrilaciju do 3x (t&lt;30˚C)</a:t>
            </a:r>
          </a:p>
          <a:p>
            <a:r>
              <a:rPr lang="sr-Latn-CS" dirty="0" smtClean="0"/>
              <a:t>Ne davati lekove (t&lt;30˚C)</a:t>
            </a:r>
          </a:p>
          <a:p>
            <a:pPr>
              <a:buNone/>
            </a:pPr>
            <a:r>
              <a:rPr lang="sr-Latn-CS" i="1" dirty="0" smtClean="0">
                <a:solidFill>
                  <a:srgbClr val="FF0000"/>
                </a:solidFill>
              </a:rPr>
              <a:t>Umerena hipotermija</a:t>
            </a:r>
          </a:p>
          <a:p>
            <a:r>
              <a:rPr lang="sr-Latn-CS" dirty="0" smtClean="0"/>
              <a:t>Lekovi: pola doze ili duplirati dozni interval (t&lt;35 ˚C)- akumuliranje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ALS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Aritmije i bradikardija se spontano koriguju sa zagrevanjem</a:t>
            </a:r>
          </a:p>
          <a:p>
            <a:r>
              <a:rPr lang="sr-Latn-CS" dirty="0" smtClean="0"/>
              <a:t>Kanulacija perifernih vena otežana- centralne vene(ne ići do pretkomore-VF) ili intraosealno- zagrejane teč (43˚C)- 150-200ml/h</a:t>
            </a:r>
          </a:p>
          <a:p>
            <a:r>
              <a:rPr lang="sr-Latn-CS" dirty="0" smtClean="0"/>
              <a:t>Hladan miokard ne toleriše mnogo tečnosti, sa zagrevanjem vazodilatacija- hipotenzija (više tečnosti- bolus 500ml)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ALS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Infundovati zagrejane tečnosti (40-42 ˚C) 5% glukozu ili fiziološki (ne RL jer hladna jetra ne metaboliše laktate)</a:t>
            </a:r>
          </a:p>
          <a:p>
            <a:r>
              <a:rPr lang="sr-Latn-CS" dirty="0" smtClean="0"/>
              <a:t>Kod teške hipotermije (t&lt;28 ˚C) ne plasirati nazogastrične, urinarne, CV katetere, imobilizacije- veliki rizik od VF</a:t>
            </a:r>
          </a:p>
          <a:p>
            <a:r>
              <a:rPr lang="sr-Latn-CS" dirty="0" smtClean="0"/>
              <a:t>Kod umerene hipotermije rizik znatno manji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Laboratorijske analize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72000"/>
          </a:xfrm>
        </p:spPr>
        <p:txBody>
          <a:bodyPr/>
          <a:lstStyle/>
          <a:p>
            <a:r>
              <a:rPr lang="sr-Latn-CS" dirty="0" smtClean="0"/>
              <a:t>Gasne analize arterijske krvi- krv nije potrebno zagrevati na 37 ˚C</a:t>
            </a:r>
          </a:p>
          <a:p>
            <a:r>
              <a:rPr lang="sr-Latn-CS" dirty="0" smtClean="0"/>
              <a:t>Pri nižim t veća rastvorljivost gasova pa je pCO2 i pO2 niži- pratiti trend</a:t>
            </a:r>
          </a:p>
          <a:p>
            <a:r>
              <a:rPr lang="sr-Latn-CS" dirty="0" smtClean="0"/>
              <a:t>Hct   (hemokoncentracija), Le    Tr    (obično reverzibilno sa zagrevanjem)</a:t>
            </a:r>
          </a:p>
          <a:p>
            <a:r>
              <a:rPr lang="sr-Latn-CS" dirty="0" smtClean="0"/>
              <a:t>Serumski enzimi  -rabdomioliza</a:t>
            </a:r>
          </a:p>
          <a:p>
            <a:r>
              <a:rPr lang="sr-Latn-CS" dirty="0" smtClean="0"/>
              <a:t>Hiperglikemija inicijalno, kateholamini i kortizol    (rezistencija na insulin)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1643836" y="392827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6573058" y="392827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7287438" y="392827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3786976" y="492840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2322497" y="596425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399032"/>
          </a:xfrm>
        </p:spPr>
        <p:txBody>
          <a:bodyPr/>
          <a:lstStyle/>
          <a:p>
            <a:r>
              <a:rPr lang="sr-Latn-CS" b="1" dirty="0" smtClean="0"/>
              <a:t>Zagrevanje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Pasivno ( ne dodaje se toplota, pt sam generiše toplotu (metabolizam) neinvazivno, pogodno kod blage hipotermije, podizanje t sporo- ćebad, topla soba</a:t>
            </a:r>
          </a:p>
          <a:p>
            <a:r>
              <a:rPr lang="sr-Latn-CS" dirty="0" smtClean="0"/>
              <a:t>Aktivno: spoljašnje i unutrašnje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Zagrevanje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Aktivno- transfer spolja generisane toplote ka pacijentu</a:t>
            </a:r>
          </a:p>
          <a:p>
            <a:r>
              <a:rPr lang="sr-Latn-CS" smtClean="0"/>
              <a:t>Indikacije: CVS nestabilnost, umerena ili teška hipotermija, sekundarna hipotermija (endokrina insuf, oštećena termoregulacija, traumatska ili toksična vazodilatacija)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399032"/>
          </a:xfrm>
        </p:spPr>
        <p:txBody>
          <a:bodyPr/>
          <a:lstStyle/>
          <a:p>
            <a:r>
              <a:rPr lang="sr-Latn-CS" b="1" dirty="0" smtClean="0"/>
              <a:t>Podela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>
                <a:solidFill>
                  <a:srgbClr val="92D050"/>
                </a:solidFill>
              </a:rPr>
              <a:t>Kontrolisana</a:t>
            </a:r>
            <a:r>
              <a:rPr lang="sr-Latn-CS" dirty="0" smtClean="0"/>
              <a:t> (terapijska)</a:t>
            </a:r>
          </a:p>
          <a:p>
            <a:r>
              <a:rPr lang="sr-Latn-CS" dirty="0" smtClean="0">
                <a:solidFill>
                  <a:srgbClr val="92D050"/>
                </a:solidFill>
              </a:rPr>
              <a:t>Akcidentalna</a:t>
            </a:r>
            <a:r>
              <a:rPr lang="sr-Latn-CS" dirty="0" smtClean="0"/>
              <a:t> (nekontrolisana)</a:t>
            </a:r>
          </a:p>
          <a:p>
            <a:r>
              <a:rPr lang="sr-Latn-CS" dirty="0" smtClean="0">
                <a:solidFill>
                  <a:srgbClr val="92D050"/>
                </a:solidFill>
              </a:rPr>
              <a:t>Primarna </a:t>
            </a:r>
            <a:r>
              <a:rPr lang="sr-Latn-CS" dirty="0" smtClean="0"/>
              <a:t>(izlaganje hladnoći)</a:t>
            </a:r>
          </a:p>
          <a:p>
            <a:r>
              <a:rPr lang="sr-Latn-CS" dirty="0" smtClean="0">
                <a:solidFill>
                  <a:srgbClr val="92D050"/>
                </a:solidFill>
              </a:rPr>
              <a:t>Sekundarna</a:t>
            </a:r>
            <a:r>
              <a:rPr lang="sr-Latn-CS" dirty="0" smtClean="0"/>
              <a:t> (uzrok je sistemsko pat. stanje koje narušava termoregulaciju- povrede kičmene moždine, šlog, hipoglikemija, hipotireoidizam, sepsa...)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Aktivno spoljašnje </a:t>
            </a:r>
            <a:r>
              <a:rPr lang="sr-Latn-CS" dirty="0" smtClean="0"/>
              <a:t>zagrevanje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Zagrevanje površine tela- vazdušna termo ćebad, termofori, zagrejane boce, grejači, potapanje u toplu vodu</a:t>
            </a:r>
          </a:p>
          <a:p>
            <a:r>
              <a:rPr lang="sr-Latn-CS" dirty="0" smtClean="0"/>
              <a:t>Mogućnost naknadnog pada unutrašnje t nakon početnog zagrevanja- konduktivni gubitci duž tkiva usled t gradijenta, konvektivni- perfirna vazodilatacija, “dilucija” toplote</a:t>
            </a:r>
          </a:p>
          <a:p>
            <a:r>
              <a:rPr lang="sr-Latn-CS" dirty="0" smtClean="0"/>
              <a:t>1˚C- 2,5˚C/h-bezbedno metab. i  elektrolit poremećaji se normalizuju postepeno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Aktivno unutrašnje </a:t>
            </a:r>
            <a:r>
              <a:rPr lang="sr-Latn-CS" dirty="0" smtClean="0"/>
              <a:t>zagrevanje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Ovlažen, zagrejan kiseonik</a:t>
            </a:r>
          </a:p>
          <a:p>
            <a:r>
              <a:rPr lang="sr-Latn-CS" dirty="0" smtClean="0"/>
              <a:t>Infundovanje zagrejanih iv rastvora</a:t>
            </a:r>
          </a:p>
          <a:p>
            <a:r>
              <a:rPr lang="sr-Latn-CS" dirty="0" smtClean="0"/>
              <a:t>Peritonealna lavaža (10-12l/h toplog fiziološkog rastvora uz drenažu)</a:t>
            </a:r>
          </a:p>
          <a:p>
            <a:r>
              <a:rPr lang="sr-Latn-CS" dirty="0" smtClean="0"/>
              <a:t>Pleuralna lavaža (2 drena- 2. IKP MKL i 5 IKP PAL)</a:t>
            </a:r>
          </a:p>
          <a:p>
            <a:r>
              <a:rPr lang="sr-Latn-CS" dirty="0" smtClean="0"/>
              <a:t>Gastrična, lavaža moraćne bešike</a:t>
            </a:r>
          </a:p>
          <a:p>
            <a:r>
              <a:rPr lang="sr-Latn-CS" dirty="0" smtClean="0"/>
              <a:t>Dijatermija- konverzija mikrotalasne ultrazvučne E u toplotu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Ekstrakorporalno zagrevanje </a:t>
            </a:r>
            <a:r>
              <a:rPr lang="sr-Latn-CS" dirty="0" smtClean="0"/>
              <a:t>krvi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Veća brzina zagrevanja, kod srčanog zastoja (5-7˚C/h)</a:t>
            </a:r>
          </a:p>
          <a:p>
            <a:r>
              <a:rPr lang="sr-Latn-CS" dirty="0" smtClean="0"/>
              <a:t>Hemodijaliza</a:t>
            </a:r>
          </a:p>
          <a:p>
            <a:r>
              <a:rPr lang="sr-Latn-CS" dirty="0" smtClean="0"/>
              <a:t>Arteriovensko zagrevanje (zavisi od KP)</a:t>
            </a:r>
          </a:p>
          <a:p>
            <a:r>
              <a:rPr lang="sr-Latn-CS" dirty="0" smtClean="0"/>
              <a:t>Veno-vensko zagrevanje</a:t>
            </a:r>
          </a:p>
          <a:p>
            <a:r>
              <a:rPr lang="sr-Latn-CS" dirty="0" smtClean="0"/>
              <a:t>Kardiopulmonalni bypass- “zlatni standard”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Hipotermija u traumi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Uobičajena kod teške traume(21-50%)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Izloženost hladnoći (mokra odeća)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Krvavljenje, šok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Skidanje odeće, infudovanje hladnih rastvora, otvaranje telesnih šuplina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Produkcija toplote smanjena (šok, primena analgetika, sedativa, anestetika, alkoholisanost)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Hipotermija u traumi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“letalna trijada”- hipotermija, acidoza, koagulopatija, glavni uzrok morbiditeta i mortaliteta kod povređenih</a:t>
            </a:r>
          </a:p>
          <a:p>
            <a:endParaRPr lang="sr-Latn-CS" dirty="0" smtClean="0"/>
          </a:p>
          <a:p>
            <a:r>
              <a:rPr lang="sr-Latn-CS" dirty="0" smtClean="0"/>
              <a:t>Minimum hirurgije, što pre, ako je vitalna indikacija. Definitivno hirurško zbrinjavanje tek po uspostavljanju temperaturne, cirkulatorne i respiratorne homeostaze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214414" y="928670"/>
          <a:ext cx="6929486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58016" y="5857892"/>
            <a:ext cx="2000264" cy="3693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Latn-CS" b="1" i="1" dirty="0" smtClean="0">
                <a:solidFill>
                  <a:srgbClr val="7030A0"/>
                </a:solidFill>
              </a:rPr>
              <a:t>Začarani  krug</a:t>
            </a:r>
            <a:endParaRPr lang="en-US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Prognoza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Oprez prilikom konstatovanja smrti kod hipotermičnog pacijenta</a:t>
            </a:r>
          </a:p>
          <a:p>
            <a:r>
              <a:rPr lang="sr-Latn-CS" dirty="0" smtClean="0"/>
              <a:t>Potpun oporavak moguć i posle produžene hipotermije, čak udružene sa cardiac arrest- om</a:t>
            </a:r>
          </a:p>
          <a:p>
            <a:endParaRPr lang="sr-Latn-CS" dirty="0" smtClean="0"/>
          </a:p>
          <a:p>
            <a:pPr>
              <a:buNone/>
            </a:pPr>
            <a:r>
              <a:rPr lang="sr-Latn-CS" b="1" i="1" dirty="0" smtClean="0"/>
              <a:t>  “nije mrtav dok nije topao i mrtav”</a:t>
            </a:r>
          </a:p>
          <a:p>
            <a:pPr>
              <a:buNone/>
            </a:pPr>
            <a:r>
              <a:rPr lang="sr-Latn-CS" dirty="0" smtClean="0"/>
              <a:t>    Neki pacijenti su ipak hladni i mrtvi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CPR nije indikovana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Očigledno letalne povrede</a:t>
            </a:r>
          </a:p>
          <a:p>
            <a:r>
              <a:rPr lang="sr-Latn-CS" dirty="0" smtClean="0"/>
              <a:t>Telo potpuo smrznuto, kompresije nemoguće</a:t>
            </a:r>
          </a:p>
          <a:p>
            <a:r>
              <a:rPr lang="sr-Latn-CS" dirty="0" smtClean="0"/>
              <a:t>Unutrašnja temperaura &lt;12˚C</a:t>
            </a:r>
          </a:p>
          <a:p>
            <a:r>
              <a:rPr lang="sr-Latn-CS" dirty="0" smtClean="0"/>
              <a:t>Ph &lt;6,5   K &gt;10</a:t>
            </a:r>
          </a:p>
          <a:p>
            <a:endParaRPr lang="sr-Latn-CS" dirty="0" smtClean="0"/>
          </a:p>
          <a:p>
            <a:pPr>
              <a:buNone/>
            </a:pPr>
            <a:r>
              <a:rPr lang="sr-Latn-CS" sz="2800" i="1" dirty="0" smtClean="0">
                <a:solidFill>
                  <a:srgbClr val="FFFF00"/>
                </a:solidFill>
              </a:rPr>
              <a:t>    Idealno- ne konstatovati smrt dok se pacijent ne zagreje</a:t>
            </a:r>
            <a:r>
              <a:rPr lang="sr-Latn-CS" sz="2800" i="1" dirty="0" smtClean="0"/>
              <a:t>, ili pokušaji zagrevanja ostanu bezuspešni</a:t>
            </a:r>
            <a:endParaRPr 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Zaključak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Zapamtiti  </a:t>
            </a:r>
            <a:r>
              <a:rPr lang="sr-Latn-CS" i="1" dirty="0" smtClean="0"/>
              <a:t>T˚ je vitalni znak</a:t>
            </a:r>
          </a:p>
          <a:p>
            <a:r>
              <a:rPr lang="sr-Latn-CS" dirty="0" smtClean="0"/>
              <a:t>Već na terenu treba sprečiti dalji gubitak tel toplote i započeti zagrevanje</a:t>
            </a:r>
          </a:p>
          <a:p>
            <a:r>
              <a:rPr lang="sr-Latn-CS" dirty="0" smtClean="0"/>
              <a:t>Manipulisati oprezno sa hipotermičnim pacijentom</a:t>
            </a:r>
          </a:p>
          <a:p>
            <a:r>
              <a:rPr lang="sr-Latn-CS" dirty="0" smtClean="0"/>
              <a:t>Dobar ishod je moguć i posle produženog srčanog zastoja</a:t>
            </a:r>
          </a:p>
          <a:p>
            <a:r>
              <a:rPr lang="sr-Latn-CS" dirty="0" smtClean="0"/>
              <a:t>Oprez pri konstatovanju smrtnog ishoda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399032"/>
          </a:xfrm>
        </p:spPr>
        <p:txBody>
          <a:bodyPr/>
          <a:lstStyle/>
          <a:p>
            <a:r>
              <a:rPr lang="sr-Latn-CS" b="1" dirty="0" smtClean="0"/>
              <a:t>Epidemiologija i mortalitet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Nemoguće utvrditi tačnu incidencu</a:t>
            </a:r>
          </a:p>
          <a:p>
            <a:pPr>
              <a:buNone/>
            </a:pPr>
            <a:r>
              <a:rPr lang="sr-Latn-CS" dirty="0" smtClean="0"/>
              <a:t>Hospitalizovani- vrh ledenog brega (alkoholizam, duševni bolesnici, beskućnici, stari..)</a:t>
            </a:r>
          </a:p>
          <a:p>
            <a:r>
              <a:rPr lang="sr-Latn-CS" dirty="0" smtClean="0"/>
              <a:t>Mortalitet oko 40% (30-80%)- umerena i teška, uprkos lečenju</a:t>
            </a:r>
          </a:p>
          <a:p>
            <a:pPr>
              <a:buNone/>
            </a:pPr>
            <a:r>
              <a:rPr lang="sr-Latn-CS" dirty="0" smtClean="0"/>
              <a:t>     Blaga bez značajnog mortaliteta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sr-Latn-CS" sz="5400" b="1" dirty="0" smtClean="0"/>
              <a:t>Termoregulacija</a:t>
            </a:r>
            <a:br>
              <a:rPr lang="sr-Latn-CS" sz="5400" b="1" dirty="0" smtClean="0"/>
            </a:br>
            <a:r>
              <a:rPr lang="sr-Latn-CS" sz="5400" dirty="0" smtClean="0"/>
              <a:t>(hipotalamus)</a:t>
            </a:r>
            <a:endParaRPr lang="en-US" sz="5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82808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857224" y="642918"/>
          <a:ext cx="7429552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2571736" y="5500702"/>
            <a:ext cx="385765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sz="2000" b="1" i="1" dirty="0" smtClean="0">
                <a:solidFill>
                  <a:schemeClr val="tx1"/>
                </a:solidFill>
              </a:rPr>
              <a:t>termoregulacija</a:t>
            </a:r>
            <a:endParaRPr lang="en-US" sz="20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dirty="0" smtClean="0"/>
              <a:t>Kako se gubi telesna toplota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dirty="0" smtClean="0">
                <a:solidFill>
                  <a:srgbClr val="FFFF00"/>
                </a:solidFill>
              </a:rPr>
              <a:t>Radijacija- </a:t>
            </a:r>
            <a:r>
              <a:rPr lang="sr-Latn-CS" dirty="0" smtClean="0"/>
              <a:t>gubitak u okolinu usled temperaturnog gradijenta- 55-65%</a:t>
            </a:r>
          </a:p>
          <a:p>
            <a:r>
              <a:rPr lang="sr-Latn-CS" b="1" i="1" dirty="0" smtClean="0">
                <a:solidFill>
                  <a:srgbClr val="FFFF00"/>
                </a:solidFill>
              </a:rPr>
              <a:t>Kondukcija</a:t>
            </a:r>
            <a:r>
              <a:rPr lang="sr-Latn-CS" dirty="0" smtClean="0">
                <a:solidFill>
                  <a:srgbClr val="FFFF00"/>
                </a:solidFill>
              </a:rPr>
              <a:t>-</a:t>
            </a:r>
            <a:r>
              <a:rPr lang="sr-Latn-CS" dirty="0" smtClean="0"/>
              <a:t> direktnim kontaktom, molekularni transfer (voda 25x brže od vazduha)</a:t>
            </a:r>
          </a:p>
          <a:p>
            <a:r>
              <a:rPr lang="sr-Latn-CS" b="1" i="1" dirty="0" smtClean="0">
                <a:solidFill>
                  <a:srgbClr val="FFFF00"/>
                </a:solidFill>
              </a:rPr>
              <a:t>Konvekcija</a:t>
            </a:r>
            <a:r>
              <a:rPr lang="sr-Latn-CS" i="1" dirty="0" smtClean="0">
                <a:solidFill>
                  <a:srgbClr val="FFFF00"/>
                </a:solidFill>
              </a:rPr>
              <a:t>-</a:t>
            </a:r>
            <a:r>
              <a:rPr lang="sr-Latn-CS" dirty="0" smtClean="0">
                <a:solidFill>
                  <a:srgbClr val="FFFF00"/>
                </a:solidFill>
              </a:rPr>
              <a:t> </a:t>
            </a:r>
            <a:r>
              <a:rPr lang="sr-Latn-CS" dirty="0" smtClean="0"/>
              <a:t>kondukcija ali je supstanca koja okružuje telo u pokretu-hladan vetar</a:t>
            </a:r>
          </a:p>
          <a:p>
            <a:r>
              <a:rPr lang="sr-Latn-CS" dirty="0" smtClean="0">
                <a:solidFill>
                  <a:srgbClr val="FFFF00"/>
                </a:solidFill>
              </a:rPr>
              <a:t>Evaporacija-</a:t>
            </a:r>
            <a:r>
              <a:rPr lang="sr-Latn-CS" dirty="0" smtClean="0"/>
              <a:t> isparavanje vode (respiracije, znojenje)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0"/>
            <a:ext cx="8229600" cy="1399032"/>
          </a:xfrm>
        </p:spPr>
        <p:txBody>
          <a:bodyPr/>
          <a:lstStyle/>
          <a:p>
            <a:r>
              <a:rPr lang="sr-Latn-CS" b="1" dirty="0" smtClean="0"/>
              <a:t>termoregulacija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285860"/>
            <a:ext cx="8229600" cy="5572140"/>
          </a:xfrm>
        </p:spPr>
        <p:txBody>
          <a:bodyPr/>
          <a:lstStyle/>
          <a:p>
            <a:r>
              <a:rPr lang="sr-Latn-CS" dirty="0" smtClean="0"/>
              <a:t>Trenutna reakcija       vegetativni nevni sy </a:t>
            </a:r>
          </a:p>
          <a:p>
            <a:pPr>
              <a:buNone/>
            </a:pPr>
            <a:r>
              <a:rPr lang="sr-Latn-CS" dirty="0" smtClean="0">
                <a:solidFill>
                  <a:srgbClr val="92D050"/>
                </a:solidFill>
              </a:rPr>
              <a:t>kateholamini   </a:t>
            </a:r>
          </a:p>
          <a:p>
            <a:pPr>
              <a:buNone/>
            </a:pPr>
            <a:r>
              <a:rPr lang="sr-Latn-CS" dirty="0" smtClean="0">
                <a:solidFill>
                  <a:srgbClr val="92D050"/>
                </a:solidFill>
              </a:rPr>
              <a:t>Mišićni tonus </a:t>
            </a:r>
          </a:p>
          <a:p>
            <a:pPr>
              <a:buNone/>
            </a:pPr>
            <a:r>
              <a:rPr lang="sr-Latn-CS" dirty="0" smtClean="0">
                <a:solidFill>
                  <a:srgbClr val="92D050"/>
                </a:solidFill>
              </a:rPr>
              <a:t>Drhtanje</a:t>
            </a:r>
          </a:p>
          <a:p>
            <a:r>
              <a:rPr lang="sr-Latn-C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Kutani termoreceptori</a:t>
            </a:r>
          </a:p>
          <a:p>
            <a:pPr>
              <a:buNone/>
            </a:pPr>
            <a:r>
              <a:rPr lang="sr-Latn-C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Direktna refleksna vazokonstrikcija</a:t>
            </a:r>
          </a:p>
          <a:p>
            <a:r>
              <a:rPr lang="sr-Latn-CS" dirty="0" smtClean="0"/>
              <a:t>Odložena reakcija</a:t>
            </a:r>
          </a:p>
          <a:p>
            <a:pPr>
              <a:buNone/>
            </a:pPr>
            <a:r>
              <a:rPr lang="sr-Latn-CS" dirty="0" smtClean="0"/>
              <a:t>Tireoidna aktivnost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429124" y="164305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 flipH="1" flipV="1">
            <a:off x="3179753" y="2106603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3143240" y="2714620"/>
            <a:ext cx="28654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214810" y="2214554"/>
            <a:ext cx="3286148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Produkcija toplote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7143768" y="3643314"/>
            <a:ext cx="1785950" cy="9144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Čuvanje toplote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rot="5400000" flipH="1" flipV="1">
            <a:off x="4179885" y="539275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857752" y="4786322"/>
            <a:ext cx="221457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>
                <a:solidFill>
                  <a:schemeClr val="bg1"/>
                </a:solidFill>
              </a:rPr>
              <a:t>Produkcija toplote</a:t>
            </a:r>
          </a:p>
          <a:p>
            <a:pPr algn="ctr"/>
            <a:r>
              <a:rPr lang="sr-Latn-CS" dirty="0" smtClean="0">
                <a:solidFill>
                  <a:schemeClr val="bg1"/>
                </a:solidFill>
              </a:rPr>
              <a:t>Rast bazalnog metabolizma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7000892" y="5715016"/>
            <a:ext cx="1928826" cy="785818"/>
          </a:xfrm>
          <a:prstGeom prst="ellipse">
            <a:avLst/>
          </a:prstGeom>
          <a:solidFill>
            <a:srgbClr val="C3860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dirty="0" smtClean="0"/>
              <a:t>Topla odeća, ambijent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Uzroci</a:t>
            </a:r>
            <a:r>
              <a:rPr lang="sr-Latn-CS" dirty="0" smtClean="0"/>
              <a:t> hipotermije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5000660"/>
          </a:xfrm>
        </p:spPr>
        <p:txBody>
          <a:bodyPr>
            <a:normAutofit/>
          </a:bodyPr>
          <a:lstStyle/>
          <a:p>
            <a:r>
              <a:rPr lang="sr-Latn-CS" dirty="0" smtClean="0">
                <a:solidFill>
                  <a:srgbClr val="FF0000"/>
                </a:solidFill>
              </a:rPr>
              <a:t>Smanjena produkcija </a:t>
            </a:r>
            <a:r>
              <a:rPr lang="sr-Latn-CS" dirty="0" smtClean="0"/>
              <a:t>toplote- endokrini por. (hipotireoidizam,hipokorticizam..), malnutricija, hipoglikemija, stari..</a:t>
            </a:r>
          </a:p>
          <a:p>
            <a:r>
              <a:rPr lang="sr-Latn-CS" dirty="0" smtClean="0">
                <a:solidFill>
                  <a:schemeClr val="accent2">
                    <a:lumMod val="75000"/>
                  </a:schemeClr>
                </a:solidFill>
              </a:rPr>
              <a:t>Povećano gubljenje </a:t>
            </a:r>
            <a:r>
              <a:rPr lang="sr-Latn-CS" dirty="0" smtClean="0"/>
              <a:t>toplote- izlaganje hladnoći/utopljenje, vazodilatacija (alkohol, lekovi- antiadrenergici, antipsihotici, antidepresivi..), opekotine, psorijaza..</a:t>
            </a:r>
          </a:p>
          <a:p>
            <a:r>
              <a:rPr lang="sr-Latn-CS" dirty="0" smtClean="0">
                <a:solidFill>
                  <a:srgbClr val="FFFF00"/>
                </a:solidFill>
              </a:rPr>
              <a:t>Oštećena termoregulacija- </a:t>
            </a:r>
            <a:r>
              <a:rPr lang="sr-Latn-CS" dirty="0" smtClean="0"/>
              <a:t>CNS trauma, tumori, šlog, MS, Parkinsonova bol...</a:t>
            </a:r>
          </a:p>
          <a:p>
            <a:r>
              <a:rPr lang="sr-Latn-CS" dirty="0" smtClean="0"/>
              <a:t>Sepsa, pankreatitis, uremija, politrauma..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7.0&quot;&gt;&lt;object type=&quot;1&quot; unique_id=&quot;10001&quot;&gt;&lt;object type=&quot;2&quot; unique_id=&quot;10011&quot;&gt;&lt;object type=&quot;3&quot; unique_id=&quot;10012&quot;&gt;&lt;property id=&quot;20148&quot; value=&quot;5&quot;/&gt;&lt;property id=&quot;20300&quot; value=&quot;Slide 1 - &amp;quot;Optimalni neuromuskularni blok kod politraumatizovanog pacijenta&amp;quot;&quot;/&gt;&lt;property id=&quot;20307&quot; value=&quot;256&quot;/&gt;&lt;/object&gt;&lt;object type=&quot;3&quot; unique_id=&quot;10013&quot;&gt;&lt;property id=&quot;20148&quot; value=&quot;5&quot;/&gt;&lt;property id=&quot;20300&quot; value=&quot;Slide 2 - &amp;quot;Ciljevi&amp;quot;&quot;/&gt;&lt;property id=&quot;20307&quot; value=&quot;257&quot;/&gt;&lt;/object&gt;&lt;object type=&quot;3&quot; unique_id=&quot;10014&quot;&gt;&lt;property id=&quot;20148&quot; value=&quot;5&quot;/&gt;&lt;property id=&quot;20300&quot; value=&quot;Slide 3 - &amp;quot;Uvod&amp;quot;&quot;/&gt;&lt;property id=&quot;20307&quot; value=&quot;258&quot;/&gt;&lt;/object&gt;&lt;object type=&quot;3&quot; unique_id=&quot;10015&quot;&gt;&lt;property id=&quot;20148&quot; value=&quot;5&quot;/&gt;&lt;property id=&quot;20300&quot; value=&quot;Slide 4 - &amp;quot;Je li uvek tako jednostavno ?&amp;quot;&quot;/&gt;&lt;property id=&quot;20307&quot; value=&quot;259&quot;/&gt;&lt;/object&gt;&lt;object type=&quot;3&quot; unique_id=&quot;10016&quot;&gt;&lt;property id=&quot;20148&quot; value=&quot;5&quot;/&gt;&lt;property id=&quot;20300&quot; value=&quot;Slide 5 - &amp;quot;RSI&amp;quot;&quot;/&gt;&lt;property id=&quot;20307&quot; value=&quot;260&quot;/&gt;&lt;/object&gt;&lt;object type=&quot;3&quot; unique_id=&quot;10017&quot;&gt;&lt;property id=&quot;20148&quot; value=&quot;5&quot;/&gt;&lt;property id=&quot;20300&quot; value=&quot;Slide 6 - &amp;quot;Modifikovana RSI za traumatizovanog pacijenta&amp;quot;&quot;/&gt;&lt;property id=&quot;20307&quot; value=&quot;271&quot;/&gt;&lt;/object&gt;&lt;object type=&quot;3&quot; unique_id=&quot;10018&quot;&gt;&lt;property id=&quot;20148&quot; value=&quot;5&quot;/&gt;&lt;property id=&quot;20300&quot; value=&quot;Slide 7 - &amp;quot;Prehospitalna intubacija&amp;quot;&quot;/&gt;&lt;property id=&quot;20307&quot; value=&quot;261&quot;/&gt;&lt;/object&gt;&lt;object type=&quot;3&quot; unique_id=&quot;10019&quot;&gt;&lt;property id=&quot;20148&quot; value=&quot;5&quot;/&gt;&lt;property id=&quot;20300&quot; value=&quot;Slide 8 - &amp;quot;Prehospitalna intubacija&amp;quot;&quot;/&gt;&lt;property id=&quot;20307&quot; value=&quot;262&quot;/&gt;&lt;/object&gt;&lt;object type=&quot;3&quot; unique_id=&quot;10020&quot;&gt;&lt;property id=&quot;20148&quot; value=&quot;5&quot;/&gt;&lt;property id=&quot;20300&quot; value=&quot;Slide 9 - &amp;quot;Trauma- otežana intubacija&amp;quot;&quot;/&gt;&lt;property id=&quot;20307&quot; value=&quot;264&quot;/&gt;&lt;/object&gt;&lt;object type=&quot;3&quot; unique_id=&quot;10021&quot;&gt;&lt;property id=&quot;20148&quot; value=&quot;5&quot;/&gt;&lt;property id=&quot;20300&quot; value=&quot;Slide 10 - &amp;quot;Predvideti otežanu intubaciju kod povređenog&amp;quot;&quot;/&gt;&lt;property id=&quot;20307&quot; value=&quot;265&quot;/&gt;&lt;/object&gt;&lt;object type=&quot;3&quot; unique_id=&quot;10022&quot;&gt;&lt;property id=&quot;20148&quot; value=&quot;5&quot;/&gt;&lt;property id=&quot;20300&quot; value=&quot;Slide 11 - &amp;quot;Optimalni NMBA za RSI&amp;quot;&quot;/&gt;&lt;property id=&quot;20307&quot; value=&quot;266&quot;/&gt;&lt;/object&gt;&lt;object type=&quot;3&quot; unique_id=&quot;10023&quot;&gt;&lt;property id=&quot;20148&quot; value=&quot;5&quot;/&gt;&lt;property id=&quot;20300&quot; value=&quot;Slide 12 - &amp;quot;Optimalni NMBA za RSI&amp;quot;&quot;/&gt;&lt;property id=&quot;20307&quot; value=&quot;267&quot;/&gt;&lt;/object&gt;&lt;object type=&quot;3&quot; unique_id=&quot;10024&quot;&gt;&lt;property id=&quot;20148&quot; value=&quot;5&quot;/&gt;&lt;property id=&quot;20300&quot; value=&quot;Slide 13 - &amp;quot;Succinylcholine u traumi&amp;quot;&quot;/&gt;&lt;property id=&quot;20307&quot; value=&quot;270&quot;/&gt;&lt;/object&gt;&lt;object type=&quot;3&quot; unique_id=&quot;10025&quot;&gt;&lt;property id=&quot;20148&quot; value=&quot;5&quot;/&gt;&lt;property id=&quot;20300&quot; value=&quot;Slide 14 - &amp;quot;Succinylcholine u traumi&amp;quot;&quot;/&gt;&lt;property id=&quot;20307&quot; value=&quot;272&quot;/&gt;&lt;/object&gt;&lt;object type=&quot;3&quot; unique_id=&quot;10026&quot;&gt;&lt;property id=&quot;20148&quot; value=&quot;5&quot;/&gt;&lt;property id=&quot;20300&quot; value=&quot;Slide 15 - &amp;quot;Nedepolarizirajući NMBA u traumi&amp;quot;&quot;/&gt;&lt;property id=&quot;20307&quot; value=&quot;273&quot;/&gt;&lt;/object&gt;&lt;object type=&quot;3&quot; unique_id=&quot;10027&quot;&gt;&lt;property id=&quot;20148&quot; value=&quot;5&quot;/&gt;&lt;property id=&quot;20300&quot; value=&quot;Slide 16&quot;/&gt;&lt;property id=&quot;20307&quot; value=&quot;274&quot;/&gt;&lt;/object&gt;&lt;object type=&quot;3&quot; unique_id=&quot;10028&quot;&gt;&lt;property id=&quot;20148&quot; value=&quot;5&quot;/&gt;&lt;property id=&quot;20300&quot; value=&quot;Slide 17 - &amp;quot;Optimalni NMBA za RSI&amp;quot;&quot;/&gt;&lt;property id=&quot;20307&quot; value=&quot;275&quot;/&gt;&lt;/object&gt;&lt;object type=&quot;3&quot; unique_id=&quot;10029&quot;&gt;&lt;property id=&quot;20148&quot; value=&quot;5&quot;/&gt;&lt;property id=&quot;20300&quot; value=&quot;Slide 18 - &amp;quot;Ventilatorna strategija kod teško traumatizovanog pacijenta&amp;quot;&quot;/&gt;&lt;property id=&quot;20307&quot; value=&quot;276&quot;/&gt;&lt;/object&gt;&lt;object type=&quot;3&quot; unique_id=&quot;10030&quot;&gt;&lt;property id=&quot;20148&quot; value=&quot;5&quot;/&gt;&lt;property id=&quot;20300&quot; value=&quot;Slide 19 - &amp;quot;Ventilatorna strategija kod teško traumatizovanog pacijenta&amp;quot;&quot;/&gt;&lt;property id=&quot;20307&quot; value=&quot;277&quot;/&gt;&lt;/object&gt;&lt;object type=&quot;3&quot; unique_id=&quot;10031&quot;&gt;&lt;property id=&quot;20148&quot; value=&quot;5&quot;/&gt;&lt;property id=&quot;20300&quot; value=&quot;Slide 20 - &amp;quot;Ventilatorna strategija kod teško traumatizovanog pacijenta&amp;quot;&quot;/&gt;&lt;property id=&quot;20307&quot; value=&quot;278&quot;/&gt;&lt;/object&gt;&lt;object type=&quot;3&quot; unique_id=&quot;10032&quot;&gt;&lt;property id=&quot;20148&quot; value=&quot;5&quot;/&gt;&lt;property id=&quot;20300&quot; value=&quot;Slide 21 - &amp;quot;Ventilatorna strategija kod teško traumatizovanog pacijenta&amp;quot;&quot;/&gt;&lt;property id=&quot;20307&quot; value=&quot;279&quot;/&gt;&lt;/object&gt;&lt;object type=&quot;3&quot; unique_id=&quot;10033&quot;&gt;&lt;property id=&quot;20148&quot; value=&quot;5&quot;/&gt;&lt;property id=&quot;20300&quot; value=&quot;Slide 22 - &amp;quot;Ventilatorna strategija kod teško traumatizovanog pacijenta&amp;quot;&quot;/&gt;&lt;property id=&quot;20307&quot; value=&quot;280&quot;/&gt;&lt;/object&gt;&lt;object type=&quot;3&quot; unique_id=&quot;10034&quot;&gt;&lt;property id=&quot;20148&quot; value=&quot;5&quot;/&gt;&lt;property id=&quot;20300&quot; value=&quot;Slide 23 - &amp;quot;Rana primena NMBA&amp;quot;&quot;/&gt;&lt;property id=&quot;20307&quot; value=&quot;281&quot;/&gt;&lt;/object&gt;&lt;object type=&quot;3&quot; unique_id=&quot;10035&quot;&gt;&lt;property id=&quot;20148&quot; value=&quot;5&quot;/&gt;&lt;property id=&quot;20300&quot; value=&quot;Slide 24 - &amp;quot;Spontana vs. Mehanička ventilacija&amp;quot;&quot;/&gt;&lt;property id=&quot;20307&quot; value=&quot;282&quot;/&gt;&lt;/object&gt;&lt;object type=&quot;3&quot; unique_id=&quot;10036&quot;&gt;&lt;property id=&quot;20148&quot; value=&quot;5&quot;/&gt;&lt;property id=&quot;20300&quot; value=&quot;Slide 25 - &amp;quot;APRV –kao primarna ventilatorna podrška&amp;quot;&quot;/&gt;&lt;property id=&quot;20307&quot; value=&quot;283&quot;/&gt;&lt;/object&gt;&lt;object type=&quot;3&quot; unique_id=&quot;10037&quot;&gt;&lt;property id=&quot;20148&quot; value=&quot;5&quot;/&gt;&lt;property id=&quot;20300&quot; value=&quot;Slide 26 - &amp;quot;Ventilacija u neurotraumi&amp;quot;&quot;/&gt;&lt;property id=&quot;20307&quot; value=&quot;284&quot;/&gt;&lt;/object&gt;&lt;object type=&quot;3&quot; unique_id=&quot;10038&quot;&gt;&lt;property id=&quot;20148&quot; value=&quot;5&quot;/&gt;&lt;property id=&quot;20300&quot; value=&quot;Slide 27 - &amp;quot;Lung protective ventilacija u neurotraumi&amp;quot;&quot;/&gt;&lt;property id=&quot;20307&quot; value=&quot;286&quot;/&gt;&lt;/object&gt;&lt;object type=&quot;3&quot; unique_id=&quot;10039&quot;&gt;&lt;property id=&quot;20148&quot; value=&quot;5&quot;/&gt;&lt;property id=&quot;20300&quot; value=&quot;Slide 28 - &amp;quot;PEEP i ICP&amp;quot;&quot;/&gt;&lt;property id=&quot;20307&quot; value=&quot;285&quot;/&gt;&lt;/object&gt;&lt;object type=&quot;3&quot; unique_id=&quot;10040&quot;&gt;&lt;property id=&quot;20148&quot; value=&quot;5&quot;/&gt;&lt;property id=&quot;20300&quot; value=&quot;Slide 29 - &amp;quot;Izbor idealnog NMBA za politraumatizovanog&amp;quot;&quot;/&gt;&lt;property id=&quot;20307&quot; value=&quot;287&quot;/&gt;&lt;/object&gt;&lt;object type=&quot;3&quot; unique_id=&quot;10041&quot;&gt;&lt;property id=&quot;20148&quot; value=&quot;5&quot;/&gt;&lt;property id=&quot;20300&quot; value=&quot;Slide 30 - &amp;quot;Izbor idealnog NMBA za politraumatizovanog&amp;quot;&quot;/&gt;&lt;property id=&quot;20307&quot; value=&quot;288&quot;/&gt;&lt;/object&gt;&lt;object type=&quot;3&quot; unique_id=&quot;10042&quot;&gt;&lt;property id=&quot;20148&quot; value=&quot;5&quot;/&gt;&lt;property id=&quot;20300&quot; value=&quot;Slide 31 - &amp;quot;Produžena primena NMBA u traumi&amp;quot;&quot;/&gt;&lt;property id=&quot;20307&quot; value=&quot;289&quot;/&gt;&lt;/object&gt;&lt;object type=&quot;3&quot; unique_id=&quot;10043&quot;&gt;&lt;property id=&quot;20148&quot; value=&quot;5&quot;/&gt;&lt;property id=&quot;20300&quot; value=&quot;Slide 32 - &amp;quot;Produžena primena NMBA&amp;quot;&quot;/&gt;&lt;property id=&quot;20307&quot; value=&quot;290&quot;/&gt;&lt;/object&gt;&lt;object type=&quot;3&quot; unique_id=&quot;10044&quot;&gt;&lt;property id=&quot;20148&quot; value=&quot;5&quot;/&gt;&lt;property id=&quot;20300&quot; value=&quot;Slide 33 - &amp;quot;zaključak&amp;quot;&quot;/&gt;&lt;property id=&quot;20307&quot; value=&quot;291&quot;/&gt;&lt;/object&gt;&lt;/object&gt;&lt;object type=&quot;8&quot; unique_id=&quot;10079&quot;&gt;&lt;/object&gt;&lt;/object&gt;&lt;/database&gt;"/>
  <p:tag name="MMPROD_NEXTUNIQUEID" val="10010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2347</TotalTime>
  <Words>1431</Words>
  <Application>Microsoft Office PowerPoint</Application>
  <PresentationFormat>On-screen Show (4:3)</PresentationFormat>
  <Paragraphs>248</Paragraphs>
  <Slides>38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Verve</vt:lpstr>
      <vt:lpstr> Hipotermija</vt:lpstr>
      <vt:lpstr>Hipotermija</vt:lpstr>
      <vt:lpstr>Podela</vt:lpstr>
      <vt:lpstr>Epidemiologija i mortalitet</vt:lpstr>
      <vt:lpstr>Termoregulacija (hipotalamus)</vt:lpstr>
      <vt:lpstr>PowerPoint Presentation</vt:lpstr>
      <vt:lpstr>Kako se gubi telesna toplota</vt:lpstr>
      <vt:lpstr>termoregulacija</vt:lpstr>
      <vt:lpstr>Uzroci hipotermije</vt:lpstr>
      <vt:lpstr>Efekti hipotermije- metabolički</vt:lpstr>
      <vt:lpstr>Efekti hipotermije na KVS</vt:lpstr>
      <vt:lpstr>Efekti hipotermije na KVS</vt:lpstr>
      <vt:lpstr>Osbourn (J) talas amplituda proporcionalna hipotermiji</vt:lpstr>
      <vt:lpstr>Efekti hipotermije na KVS</vt:lpstr>
      <vt:lpstr>Efekti hipotermije na CNS</vt:lpstr>
      <vt:lpstr>Efekti hipotermije na bubrege</vt:lpstr>
      <vt:lpstr>Efekti hipotermije na respiratorni sistem</vt:lpstr>
      <vt:lpstr>Hematološke promene</vt:lpstr>
      <vt:lpstr>Efekti na acido-bazni status</vt:lpstr>
      <vt:lpstr>PowerPoint Presentation</vt:lpstr>
      <vt:lpstr>Dijagnoza</vt:lpstr>
      <vt:lpstr>Prehospitalno</vt:lpstr>
      <vt:lpstr>BLS  </vt:lpstr>
      <vt:lpstr>ALS- algoritam</vt:lpstr>
      <vt:lpstr>ALS</vt:lpstr>
      <vt:lpstr>ALS</vt:lpstr>
      <vt:lpstr>Laboratorijske analize</vt:lpstr>
      <vt:lpstr>Zagrevanje</vt:lpstr>
      <vt:lpstr>Zagrevanje</vt:lpstr>
      <vt:lpstr>Aktivno spoljašnje zagrevanje</vt:lpstr>
      <vt:lpstr>Aktivno unutrašnje zagrevanje</vt:lpstr>
      <vt:lpstr>Ekstrakorporalno zagrevanje krvi</vt:lpstr>
      <vt:lpstr>Hipotermija u traumi</vt:lpstr>
      <vt:lpstr>Hipotermija u traumi</vt:lpstr>
      <vt:lpstr>PowerPoint Presentation</vt:lpstr>
      <vt:lpstr>Prognoza</vt:lpstr>
      <vt:lpstr>CPR nije indikovana</vt:lpstr>
      <vt:lpstr>Zaključak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Optimalni neuromuskularni blok kod politraumatizovanog pacijenta</dc:title>
  <dc:creator>User</dc:creator>
  <cp:lastModifiedBy>jasna jevdjic</cp:lastModifiedBy>
  <cp:revision>224</cp:revision>
  <dcterms:created xsi:type="dcterms:W3CDTF">2009-03-19T16:14:11Z</dcterms:created>
  <dcterms:modified xsi:type="dcterms:W3CDTF">2015-10-14T13:37:51Z</dcterms:modified>
</cp:coreProperties>
</file>